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s/modernComment_109_0.xml" ContentType="application/vnd.ms-powerpoint.comments+xml"/>
  <Override PartName="/ppt/comments/modernComment_12A_657DA863.xml" ContentType="application/vnd.ms-powerpoint.comments+xml"/>
  <Override PartName="/ppt/comments/modernComment_2C2_5BBBFB56.xml" ContentType="application/vnd.ms-powerpoint.comments+xml"/>
  <Override PartName="/ppt/comments/modernComment_2F5_F2F8924.xml" ContentType="application/vnd.ms-powerpoint.comments+xml"/>
  <Override PartName="/ppt/comments/modernComment_316_C7235EB.xml" ContentType="application/vnd.ms-powerpoint.comments+xml"/>
  <Override PartName="/ppt/comments/modernComment_318_F609E636.xml" ContentType="application/vnd.ms-powerpoint.comment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78" r:id="rId4"/>
  </p:sldMasterIdLst>
  <p:notesMasterIdLst>
    <p:notesMasterId r:id="rId65"/>
  </p:notesMasterIdLst>
  <p:handoutMasterIdLst>
    <p:handoutMasterId r:id="rId66"/>
  </p:handoutMasterIdLst>
  <p:sldIdLst>
    <p:sldId id="256" r:id="rId5"/>
    <p:sldId id="333" r:id="rId6"/>
    <p:sldId id="801" r:id="rId7"/>
    <p:sldId id="327" r:id="rId8"/>
    <p:sldId id="467" r:id="rId9"/>
    <p:sldId id="811" r:id="rId10"/>
    <p:sldId id="267" r:id="rId11"/>
    <p:sldId id="560" r:id="rId12"/>
    <p:sldId id="469" r:id="rId13"/>
    <p:sldId id="265" r:id="rId14"/>
    <p:sldId id="259" r:id="rId15"/>
    <p:sldId id="320" r:id="rId16"/>
    <p:sldId id="812" r:id="rId17"/>
    <p:sldId id="813" r:id="rId18"/>
    <p:sldId id="814" r:id="rId19"/>
    <p:sldId id="266" r:id="rId20"/>
    <p:sldId id="273" r:id="rId21"/>
    <p:sldId id="350" r:id="rId22"/>
    <p:sldId id="277" r:id="rId23"/>
    <p:sldId id="257" r:id="rId24"/>
    <p:sldId id="261" r:id="rId25"/>
    <p:sldId id="803" r:id="rId26"/>
    <p:sldId id="793" r:id="rId27"/>
    <p:sldId id="300" r:id="rId28"/>
    <p:sldId id="791" r:id="rId29"/>
    <p:sldId id="792" r:id="rId30"/>
    <p:sldId id="794" r:id="rId31"/>
    <p:sldId id="795" r:id="rId32"/>
    <p:sldId id="807" r:id="rId33"/>
    <p:sldId id="292" r:id="rId34"/>
    <p:sldId id="798" r:id="rId35"/>
    <p:sldId id="407" r:id="rId36"/>
    <p:sldId id="536" r:id="rId37"/>
    <p:sldId id="823" r:id="rId38"/>
    <p:sldId id="799" r:id="rId39"/>
    <p:sldId id="561" r:id="rId40"/>
    <p:sldId id="800" r:id="rId41"/>
    <p:sldId id="585" r:id="rId42"/>
    <p:sldId id="715" r:id="rId43"/>
    <p:sldId id="716" r:id="rId44"/>
    <p:sldId id="717" r:id="rId45"/>
    <p:sldId id="757" r:id="rId46"/>
    <p:sldId id="748" r:id="rId47"/>
    <p:sldId id="749" r:id="rId48"/>
    <p:sldId id="750" r:id="rId49"/>
    <p:sldId id="804" r:id="rId50"/>
    <p:sldId id="709" r:id="rId51"/>
    <p:sldId id="298" r:id="rId52"/>
    <p:sldId id="808" r:id="rId53"/>
    <p:sldId id="710" r:id="rId54"/>
    <p:sldId id="705" r:id="rId55"/>
    <p:sldId id="790" r:id="rId56"/>
    <p:sldId id="326" r:id="rId57"/>
    <p:sldId id="805" r:id="rId58"/>
    <p:sldId id="706" r:id="rId59"/>
    <p:sldId id="809" r:id="rId60"/>
    <p:sldId id="806" r:id="rId61"/>
    <p:sldId id="810" r:id="rId62"/>
    <p:sldId id="711" r:id="rId63"/>
    <p:sldId id="318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B5EADF6-4C79-C241-8350-074A8727A421}">
          <p14:sldIdLst>
            <p14:sldId id="256"/>
            <p14:sldId id="333"/>
          </p14:sldIdLst>
        </p14:section>
        <p14:section name="SE Overview" id="{BAD06C6E-673A-9B4D-832E-A8597BE5AC9E}">
          <p14:sldIdLst>
            <p14:sldId id="801"/>
            <p14:sldId id="327"/>
            <p14:sldId id="467"/>
            <p14:sldId id="811"/>
            <p14:sldId id="267"/>
            <p14:sldId id="560"/>
            <p14:sldId id="469"/>
            <p14:sldId id="265"/>
            <p14:sldId id="259"/>
            <p14:sldId id="320"/>
            <p14:sldId id="812"/>
            <p14:sldId id="813"/>
            <p14:sldId id="814"/>
            <p14:sldId id="266"/>
            <p14:sldId id="273"/>
            <p14:sldId id="350"/>
            <p14:sldId id="277"/>
            <p14:sldId id="257"/>
            <p14:sldId id="261"/>
            <p14:sldId id="803"/>
            <p14:sldId id="793"/>
            <p14:sldId id="300"/>
            <p14:sldId id="791"/>
            <p14:sldId id="792"/>
            <p14:sldId id="794"/>
            <p14:sldId id="795"/>
            <p14:sldId id="807"/>
            <p14:sldId id="292"/>
            <p14:sldId id="798"/>
            <p14:sldId id="407"/>
            <p14:sldId id="536"/>
            <p14:sldId id="823"/>
            <p14:sldId id="799"/>
            <p14:sldId id="561"/>
            <p14:sldId id="800"/>
            <p14:sldId id="585"/>
          </p14:sldIdLst>
        </p14:section>
        <p14:section name="Understanding the Problem" id="{88C6D44C-4D21-E043-BD85-69744E96DB7A}">
          <p14:sldIdLst>
            <p14:sldId id="715"/>
            <p14:sldId id="716"/>
            <p14:sldId id="717"/>
            <p14:sldId id="757"/>
            <p14:sldId id="748"/>
            <p14:sldId id="749"/>
            <p14:sldId id="750"/>
            <p14:sldId id="804"/>
            <p14:sldId id="709"/>
            <p14:sldId id="298"/>
            <p14:sldId id="808"/>
            <p14:sldId id="710"/>
            <p14:sldId id="705"/>
            <p14:sldId id="790"/>
            <p14:sldId id="326"/>
            <p14:sldId id="805"/>
            <p14:sldId id="706"/>
            <p14:sldId id="809"/>
            <p14:sldId id="806"/>
            <p14:sldId id="810"/>
            <p14:sldId id="711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E76C0B-27D8-E7C8-55A5-4E49A7DED025}" name="Deva Henry" initials="DH" userId="S::deva@blue-kei.com::c22ffb78-ab3a-457d-bb8d-79ae97251357" providerId="AD"/>
  <p188:author id="{AED9C410-971F-C9F2-F73B-2DAA2C378500}" name="Prabhudutta Dash" initials="PD" userId="S::prabhuduttadash@blue-kei.com::422ce985-4799-4318-812a-49b86fb4cb2b" providerId="AD"/>
  <p188:author id="{C426663F-870F-61ED-A580-1E71C41C5B32}" name="Mudit Mittal" initials="MM" userId="S::mudit@blue-kei.com::d637d6ac-18a1-43da-8304-404a484cd065" providerId="AD"/>
  <p188:author id="{178B887C-F55B-1499-D797-A7530BEE4809}" name="Ketaki Patwardhan" initials="KP" userId="S::ketakipatwardhan@blue-kei.com::a1c5eb7b-a851-48ad-8a31-4cb397a9519e" providerId="AD"/>
  <p188:author id="{1B0E6AA3-D6E1-F98D-07D3-7D56070E465B}" name="Ashutosh Dumbre" initials="AD" userId="S::ashutoshdumbre@blue-kei.com::2c13ddd7-70e2-4292-9666-be7b4797e06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A98EF-0E01-48E9-BC30-FF302F1A25E9}" v="49" dt="2024-12-04T02:48:19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1" autoAdjust="0"/>
    <p:restoredTop sz="94660"/>
  </p:normalViewPr>
  <p:slideViewPr>
    <p:cSldViewPr snapToGrid="0">
      <p:cViewPr varScale="1">
        <p:scale>
          <a:sx n="87" d="100"/>
          <a:sy n="87" d="100"/>
        </p:scale>
        <p:origin x="86" y="259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271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Relationship Id="rId71" Type="http://schemas.microsoft.com/office/2016/11/relationships/changesInfo" Target="changesInfos/changesInfo1.xml"/><Relationship Id="rId72" Type="http://schemas.microsoft.com/office/2015/10/relationships/revisionInfo" Target="revisionInfo.xml"/><Relationship Id="rId7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ki Patwardhan" userId="S::ketakipatwardhan@blue-kei.com::a1c5eb7b-a851-48ad-8a31-4cb397a9519e" providerId="AD" clId="Web-{8DD164AE-C211-1733-65E8-64A6E1706B68}"/>
    <pc:docChg chg="delSld modSld modSection">
      <pc:chgData name="Ketaki Patwardhan" userId="S::ketakipatwardhan@blue-kei.com::a1c5eb7b-a851-48ad-8a31-4cb397a9519e" providerId="AD" clId="Web-{8DD164AE-C211-1733-65E8-64A6E1706B68}" dt="2024-08-29T14:11:39.309" v="11"/>
      <pc:docMkLst>
        <pc:docMk/>
      </pc:docMkLst>
      <pc:sldChg chg="del">
        <pc:chgData name="Ketaki Patwardhan" userId="S::ketakipatwardhan@blue-kei.com::a1c5eb7b-a851-48ad-8a31-4cb397a9519e" providerId="AD" clId="Web-{8DD164AE-C211-1733-65E8-64A6E1706B68}" dt="2024-08-29T14:11:39.309" v="11"/>
        <pc:sldMkLst>
          <pc:docMk/>
          <pc:sldMk cId="1780924668" sldId="704"/>
        </pc:sldMkLst>
      </pc:sldChg>
      <pc:sldChg chg="addSp modSp">
        <pc:chgData name="Ketaki Patwardhan" userId="S::ketakipatwardhan@blue-kei.com::a1c5eb7b-a851-48ad-8a31-4cb397a9519e" providerId="AD" clId="Web-{8DD164AE-C211-1733-65E8-64A6E1706B68}" dt="2024-08-29T14:11:34.184" v="10" actId="14100"/>
        <pc:sldMkLst>
          <pc:docMk/>
          <pc:sldMk cId="90876122" sldId="803"/>
        </pc:sldMkLst>
        <pc:spChg chg="mod">
          <ac:chgData name="Ketaki Patwardhan" userId="S::ketakipatwardhan@blue-kei.com::a1c5eb7b-a851-48ad-8a31-4cb397a9519e" providerId="AD" clId="Web-{8DD164AE-C211-1733-65E8-64A6E1706B68}" dt="2024-08-29T14:11:22.824" v="5" actId="14100"/>
          <ac:spMkLst>
            <pc:docMk/>
            <pc:sldMk cId="90876122" sldId="803"/>
            <ac:spMk id="5" creationId="{A9F2166B-7632-4BEF-BA11-85161A6F912E}"/>
          </ac:spMkLst>
        </pc:spChg>
        <pc:picChg chg="add mod">
          <ac:chgData name="Ketaki Patwardhan" userId="S::ketakipatwardhan@blue-kei.com::a1c5eb7b-a851-48ad-8a31-4cb397a9519e" providerId="AD" clId="Web-{8DD164AE-C211-1733-65E8-64A6E1706B68}" dt="2024-08-29T14:11:34.184" v="10" actId="14100"/>
          <ac:picMkLst>
            <pc:docMk/>
            <pc:sldMk cId="90876122" sldId="803"/>
            <ac:picMk id="2" creationId="{8FA5C096-B030-5253-E406-881B70E4E07B}"/>
          </ac:picMkLst>
        </pc:picChg>
      </pc:sldChg>
    </pc:docChg>
  </pc:docChgLst>
  <pc:docChgLst>
    <pc:chgData name="Ketaki Patwardhan" userId="S::ketakipatwardhan@blue-kei.com::a1c5eb7b-a851-48ad-8a31-4cb397a9519e" providerId="AD" clId="Web-{984DC38D-546E-F461-7FAC-43A10E516179}"/>
    <pc:docChg chg="delSld modSection">
      <pc:chgData name="Ketaki Patwardhan" userId="S::ketakipatwardhan@blue-kei.com::a1c5eb7b-a851-48ad-8a31-4cb397a9519e" providerId="AD" clId="Web-{984DC38D-546E-F461-7FAC-43A10E516179}" dt="2024-08-27T13:48:07.258" v="0"/>
      <pc:docMkLst>
        <pc:docMk/>
      </pc:docMkLst>
      <pc:sldChg chg="del">
        <pc:chgData name="Ketaki Patwardhan" userId="S::ketakipatwardhan@blue-kei.com::a1c5eb7b-a851-48ad-8a31-4cb397a9519e" providerId="AD" clId="Web-{984DC38D-546E-F461-7FAC-43A10E516179}" dt="2024-08-27T13:48:07.258" v="0"/>
        <pc:sldMkLst>
          <pc:docMk/>
          <pc:sldMk cId="2988059370" sldId="708"/>
        </pc:sldMkLst>
      </pc:sldChg>
    </pc:docChg>
  </pc:docChgLst>
  <pc:docChgLst>
    <pc:chgData name="Deva Henry" userId="c22ffb78-ab3a-457d-bb8d-79ae97251357" providerId="ADAL" clId="{5711871D-36E9-4797-82E6-D376E7E0355C}"/>
    <pc:docChg chg="undo custSel addSld delSld modSld sldOrd modMainMaster modSection">
      <pc:chgData name="Deva Henry" userId="c22ffb78-ab3a-457d-bb8d-79ae97251357" providerId="ADAL" clId="{5711871D-36E9-4797-82E6-D376E7E0355C}" dt="2022-12-21T03:08:46.602" v="2055" actId="20577"/>
      <pc:docMkLst>
        <pc:docMk/>
      </pc:docMkLst>
      <pc:sldChg chg="del">
        <pc:chgData name="Deva Henry" userId="c22ffb78-ab3a-457d-bb8d-79ae97251357" providerId="ADAL" clId="{5711871D-36E9-4797-82E6-D376E7E0355C}" dt="2022-12-20T19:06:24.364" v="127" actId="47"/>
        <pc:sldMkLst>
          <pc:docMk/>
          <pc:sldMk cId="2687348398" sldId="294"/>
        </pc:sldMkLst>
      </pc:sldChg>
      <pc:sldChg chg="mod modShow">
        <pc:chgData name="Deva Henry" userId="c22ffb78-ab3a-457d-bb8d-79ae97251357" providerId="ADAL" clId="{5711871D-36E9-4797-82E6-D376E7E0355C}" dt="2022-12-20T19:26:17.663" v="629" actId="729"/>
        <pc:sldMkLst>
          <pc:docMk/>
          <pc:sldMk cId="1702733923" sldId="298"/>
        </pc:sldMkLst>
      </pc:sldChg>
      <pc:sldChg chg="modSp mod">
        <pc:chgData name="Deva Henry" userId="c22ffb78-ab3a-457d-bb8d-79ae97251357" providerId="ADAL" clId="{5711871D-36E9-4797-82E6-D376E7E0355C}" dt="2022-12-20T16:15:09.966" v="58" actId="1038"/>
        <pc:sldMkLst>
          <pc:docMk/>
          <pc:sldMk cId="0" sldId="318"/>
        </pc:sldMkLst>
        <pc:spChg chg="mod">
          <ac:chgData name="Deva Henry" userId="c22ffb78-ab3a-457d-bb8d-79ae97251357" providerId="ADAL" clId="{5711871D-36E9-4797-82E6-D376E7E0355C}" dt="2022-12-20T16:15:09.966" v="58" actId="1038"/>
          <ac:spMkLst>
            <pc:docMk/>
            <pc:sldMk cId="0" sldId="318"/>
            <ac:spMk id="612" creationId="{00000000-0000-0000-0000-000000000000}"/>
          </ac:spMkLst>
        </pc:spChg>
      </pc:sldChg>
      <pc:sldChg chg="modSp mod">
        <pc:chgData name="Deva Henry" userId="c22ffb78-ab3a-457d-bb8d-79ae97251357" providerId="ADAL" clId="{5711871D-36E9-4797-82E6-D376E7E0355C}" dt="2022-12-20T17:13:11.246" v="124" actId="20577"/>
        <pc:sldMkLst>
          <pc:docMk/>
          <pc:sldMk cId="3254655797" sldId="333"/>
        </pc:sldMkLst>
        <pc:spChg chg="mod">
          <ac:chgData name="Deva Henry" userId="c22ffb78-ab3a-457d-bb8d-79ae97251357" providerId="ADAL" clId="{5711871D-36E9-4797-82E6-D376E7E0355C}" dt="2022-12-20T17:13:11.246" v="124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modSp mod">
        <pc:chgData name="Deva Henry" userId="c22ffb78-ab3a-457d-bb8d-79ae97251357" providerId="ADAL" clId="{5711871D-36E9-4797-82E6-D376E7E0355C}" dt="2022-12-20T16:32:31.059" v="86" actId="20577"/>
        <pc:sldMkLst>
          <pc:docMk/>
          <pc:sldMk cId="221087304" sldId="336"/>
        </pc:sldMkLst>
        <pc:spChg chg="mod">
          <ac:chgData name="Deva Henry" userId="c22ffb78-ab3a-457d-bb8d-79ae97251357" providerId="ADAL" clId="{5711871D-36E9-4797-82E6-D376E7E0355C}" dt="2022-12-20T16:32:31.059" v="86" actId="20577"/>
          <ac:spMkLst>
            <pc:docMk/>
            <pc:sldMk cId="221087304" sldId="336"/>
            <ac:spMk id="246" creationId="{00000000-0000-0000-0000-000000000000}"/>
          </ac:spMkLst>
        </pc:spChg>
      </pc:sldChg>
      <pc:sldChg chg="addSp modSp add mod ord modAnim">
        <pc:chgData name="Deva Henry" userId="c22ffb78-ab3a-457d-bb8d-79ae97251357" providerId="ADAL" clId="{5711871D-36E9-4797-82E6-D376E7E0355C}" dt="2022-12-20T19:56:54.170" v="1889"/>
        <pc:sldMkLst>
          <pc:docMk/>
          <pc:sldMk cId="1935556410" sldId="407"/>
        </pc:sldMkLst>
        <pc:spChg chg="add mod">
          <ac:chgData name="Deva Henry" userId="c22ffb78-ab3a-457d-bb8d-79ae97251357" providerId="ADAL" clId="{5711871D-36E9-4797-82E6-D376E7E0355C}" dt="2022-12-20T19:13:24.827" v="193" actId="1035"/>
          <ac:spMkLst>
            <pc:docMk/>
            <pc:sldMk cId="1935556410" sldId="407"/>
            <ac:spMk id="2" creationId="{C3AA4D2A-4B83-79CE-8EF9-9FFDC39A5171}"/>
          </ac:spMkLst>
        </pc:spChg>
        <pc:spChg chg="mod">
          <ac:chgData name="Deva Henry" userId="c22ffb78-ab3a-457d-bb8d-79ae97251357" providerId="ADAL" clId="{5711871D-36E9-4797-82E6-D376E7E0355C}" dt="2022-12-20T16:30:50.326" v="77" actId="20577"/>
          <ac:spMkLst>
            <pc:docMk/>
            <pc:sldMk cId="1935556410" sldId="407"/>
            <ac:spMk id="8" creationId="{5ECEE990-09E7-7245-B1F5-27A6B1A72588}"/>
          </ac:spMkLst>
        </pc:spChg>
        <pc:spChg chg="add mod">
          <ac:chgData name="Deva Henry" userId="c22ffb78-ab3a-457d-bb8d-79ae97251357" providerId="ADAL" clId="{5711871D-36E9-4797-82E6-D376E7E0355C}" dt="2022-12-20T19:13:20.638" v="190" actId="1035"/>
          <ac:spMkLst>
            <pc:docMk/>
            <pc:sldMk cId="1935556410" sldId="407"/>
            <ac:spMk id="9" creationId="{304D9DD2-2930-A3EB-D245-29E1178A4621}"/>
          </ac:spMkLst>
        </pc:spChg>
      </pc:sldChg>
      <pc:sldChg chg="add ord modNotesTx">
        <pc:chgData name="Deva Henry" userId="c22ffb78-ab3a-457d-bb8d-79ae97251357" providerId="ADAL" clId="{5711871D-36E9-4797-82E6-D376E7E0355C}" dt="2022-12-21T03:07:45.182" v="2032" actId="20577"/>
        <pc:sldMkLst>
          <pc:docMk/>
          <pc:sldMk cId="527393581" sldId="536"/>
        </pc:sldMkLst>
      </pc:sldChg>
      <pc:sldChg chg="del">
        <pc:chgData name="Deva Henry" userId="c22ffb78-ab3a-457d-bb8d-79ae97251357" providerId="ADAL" clId="{5711871D-36E9-4797-82E6-D376E7E0355C}" dt="2022-12-20T19:58:30.503" v="1891" actId="47"/>
        <pc:sldMkLst>
          <pc:docMk/>
          <pc:sldMk cId="4169410410" sldId="698"/>
        </pc:sldMkLst>
      </pc:sldChg>
      <pc:sldChg chg="del">
        <pc:chgData name="Deva Henry" userId="c22ffb78-ab3a-457d-bb8d-79ae97251357" providerId="ADAL" clId="{5711871D-36E9-4797-82E6-D376E7E0355C}" dt="2022-12-20T16:29:52.118" v="67" actId="47"/>
        <pc:sldMkLst>
          <pc:docMk/>
          <pc:sldMk cId="1033026371" sldId="700"/>
        </pc:sldMkLst>
      </pc:sldChg>
      <pc:sldChg chg="add del mod modShow">
        <pc:chgData name="Deva Henry" userId="c22ffb78-ab3a-457d-bb8d-79ae97251357" providerId="ADAL" clId="{5711871D-36E9-4797-82E6-D376E7E0355C}" dt="2022-12-20T16:33:23.404" v="89" actId="729"/>
        <pc:sldMkLst>
          <pc:docMk/>
          <pc:sldMk cId="1247627830" sldId="701"/>
        </pc:sldMkLst>
      </pc:sldChg>
      <pc:sldChg chg="addSp modSp mod modShow">
        <pc:chgData name="Deva Henry" userId="c22ffb78-ab3a-457d-bb8d-79ae97251357" providerId="ADAL" clId="{5711871D-36E9-4797-82E6-D376E7E0355C}" dt="2022-12-20T20:09:50.336" v="1945" actId="729"/>
        <pc:sldMkLst>
          <pc:docMk/>
          <pc:sldMk cId="2470600583" sldId="702"/>
        </pc:sldMkLst>
        <pc:spChg chg="mod">
          <ac:chgData name="Deva Henry" userId="c22ffb78-ab3a-457d-bb8d-79ae97251357" providerId="ADAL" clId="{5711871D-36E9-4797-82E6-D376E7E0355C}" dt="2022-12-20T19:18:05.364" v="423" actId="20577"/>
          <ac:spMkLst>
            <pc:docMk/>
            <pc:sldMk cId="2470600583" sldId="702"/>
            <ac:spMk id="3" creationId="{AA63BBC3-4EB6-5740-B08C-B1961BC27EFF}"/>
          </ac:spMkLst>
        </pc:spChg>
        <pc:spChg chg="add mod">
          <ac:chgData name="Deva Henry" userId="c22ffb78-ab3a-457d-bb8d-79ae97251357" providerId="ADAL" clId="{5711871D-36E9-4797-82E6-D376E7E0355C}" dt="2022-12-20T19:21:32.120" v="598"/>
          <ac:spMkLst>
            <pc:docMk/>
            <pc:sldMk cId="2470600583" sldId="702"/>
            <ac:spMk id="5" creationId="{01358536-B207-9B21-F3E1-8667A559B96D}"/>
          </ac:spMkLst>
        </pc:spChg>
      </pc:sldChg>
      <pc:sldChg chg="addSp delSp modSp mod modShow">
        <pc:chgData name="Deva Henry" userId="c22ffb78-ab3a-457d-bb8d-79ae97251357" providerId="ADAL" clId="{5711871D-36E9-4797-82E6-D376E7E0355C}" dt="2022-12-20T20:09:50.336" v="1945" actId="729"/>
        <pc:sldMkLst>
          <pc:docMk/>
          <pc:sldMk cId="917007787" sldId="703"/>
        </pc:sldMkLst>
        <pc:spChg chg="mod">
          <ac:chgData name="Deva Henry" userId="c22ffb78-ab3a-457d-bb8d-79ae97251357" providerId="ADAL" clId="{5711871D-36E9-4797-82E6-D376E7E0355C}" dt="2022-12-20T19:21:19.381" v="596" actId="948"/>
          <ac:spMkLst>
            <pc:docMk/>
            <pc:sldMk cId="917007787" sldId="703"/>
            <ac:spMk id="3" creationId="{BB705748-D9FF-BF41-AAD0-DBAEE1DEBBC6}"/>
          </ac:spMkLst>
        </pc:spChg>
        <pc:spChg chg="add mod">
          <ac:chgData name="Deva Henry" userId="c22ffb78-ab3a-457d-bb8d-79ae97251357" providerId="ADAL" clId="{5711871D-36E9-4797-82E6-D376E7E0355C}" dt="2022-12-20T19:21:33.987" v="599"/>
          <ac:spMkLst>
            <pc:docMk/>
            <pc:sldMk cId="917007787" sldId="703"/>
            <ac:spMk id="5" creationId="{566D5349-CD26-7580-5728-28F270EA37DC}"/>
          </ac:spMkLst>
        </pc:spChg>
        <pc:spChg chg="del">
          <ac:chgData name="Deva Henry" userId="c22ffb78-ab3a-457d-bb8d-79ae97251357" providerId="ADAL" clId="{5711871D-36E9-4797-82E6-D376E7E0355C}" dt="2022-12-20T19:21:24.289" v="597" actId="478"/>
          <ac:spMkLst>
            <pc:docMk/>
            <pc:sldMk cId="917007787" sldId="703"/>
            <ac:spMk id="6" creationId="{468D8DBD-CF45-2D4E-B4AB-3DF743CFEF48}"/>
          </ac:spMkLst>
        </pc:spChg>
      </pc:sldChg>
      <pc:sldChg chg="modAnim">
        <pc:chgData name="Deva Henry" userId="c22ffb78-ab3a-457d-bb8d-79ae97251357" providerId="ADAL" clId="{5711871D-36E9-4797-82E6-D376E7E0355C}" dt="2022-12-20T16:26:09" v="59"/>
        <pc:sldMkLst>
          <pc:docMk/>
          <pc:sldMk cId="1780924668" sldId="704"/>
        </pc:sldMkLst>
      </pc:sldChg>
      <pc:sldChg chg="modSp mod">
        <pc:chgData name="Deva Henry" userId="c22ffb78-ab3a-457d-bb8d-79ae97251357" providerId="ADAL" clId="{5711871D-36E9-4797-82E6-D376E7E0355C}" dt="2022-12-20T20:02:29.902" v="1929" actId="21"/>
        <pc:sldMkLst>
          <pc:docMk/>
          <pc:sldMk cId="1702519109" sldId="705"/>
        </pc:sldMkLst>
        <pc:spChg chg="mod">
          <ac:chgData name="Deva Henry" userId="c22ffb78-ab3a-457d-bb8d-79ae97251357" providerId="ADAL" clId="{5711871D-36E9-4797-82E6-D376E7E0355C}" dt="2022-12-20T20:02:29.902" v="1929" actId="21"/>
          <ac:spMkLst>
            <pc:docMk/>
            <pc:sldMk cId="1702519109" sldId="705"/>
            <ac:spMk id="46082" creationId="{B526F439-ECB4-E849-A8A7-87E8F693C2C3}"/>
          </ac:spMkLst>
        </pc:spChg>
      </pc:sldChg>
      <pc:sldChg chg="modSp mod">
        <pc:chgData name="Deva Henry" userId="c22ffb78-ab3a-457d-bb8d-79ae97251357" providerId="ADAL" clId="{5711871D-36E9-4797-82E6-D376E7E0355C}" dt="2022-12-20T20:02:40.285" v="1933"/>
        <pc:sldMkLst>
          <pc:docMk/>
          <pc:sldMk cId="1539046230" sldId="706"/>
        </pc:sldMkLst>
        <pc:spChg chg="mod">
          <ac:chgData name="Deva Henry" userId="c22ffb78-ab3a-457d-bb8d-79ae97251357" providerId="ADAL" clId="{5711871D-36E9-4797-82E6-D376E7E0355C}" dt="2022-12-20T20:02:40.285" v="1933"/>
          <ac:spMkLst>
            <pc:docMk/>
            <pc:sldMk cId="1539046230" sldId="706"/>
            <ac:spMk id="3" creationId="{BBB53BB6-EBA2-A64C-9584-F3F4FB2C95D4}"/>
          </ac:spMkLst>
        </pc:spChg>
      </pc:sldChg>
      <pc:sldChg chg="delSp modSp mod modAnim">
        <pc:chgData name="Deva Henry" userId="c22ffb78-ab3a-457d-bb8d-79ae97251357" providerId="ADAL" clId="{5711871D-36E9-4797-82E6-D376E7E0355C}" dt="2022-12-20T20:00:40.998" v="1911"/>
        <pc:sldMkLst>
          <pc:docMk/>
          <pc:sldMk cId="3506971790" sldId="707"/>
        </pc:sldMkLst>
        <pc:spChg chg="mod topLvl">
          <ac:chgData name="Deva Henry" userId="c22ffb78-ab3a-457d-bb8d-79ae97251357" providerId="ADAL" clId="{5711871D-36E9-4797-82E6-D376E7E0355C}" dt="2022-12-20T19:59:37.555" v="1900" actId="165"/>
          <ac:spMkLst>
            <pc:docMk/>
            <pc:sldMk cId="3506971790" sldId="707"/>
            <ac:spMk id="2" creationId="{38F54E8F-6582-B942-B295-0C1AB76C2502}"/>
          </ac:spMkLst>
        </pc:spChg>
        <pc:spChg chg="mod topLvl">
          <ac:chgData name="Deva Henry" userId="c22ffb78-ab3a-457d-bb8d-79ae97251357" providerId="ADAL" clId="{5711871D-36E9-4797-82E6-D376E7E0355C}" dt="2022-12-20T19:59:37.555" v="1900" actId="165"/>
          <ac:spMkLst>
            <pc:docMk/>
            <pc:sldMk cId="3506971790" sldId="707"/>
            <ac:spMk id="12" creationId="{4355B5FC-CDA4-5D4E-8AFC-69ED65FDC6B3}"/>
          </ac:spMkLst>
        </pc:spChg>
        <pc:grpChg chg="del mod">
          <ac:chgData name="Deva Henry" userId="c22ffb78-ab3a-457d-bb8d-79ae97251357" providerId="ADAL" clId="{5711871D-36E9-4797-82E6-D376E7E0355C}" dt="2022-12-20T19:59:37.555" v="1900" actId="165"/>
          <ac:grpSpMkLst>
            <pc:docMk/>
            <pc:sldMk cId="3506971790" sldId="707"/>
            <ac:grpSpMk id="4" creationId="{2F4D230A-4286-474F-9275-140272BBDD76}"/>
          </ac:grpSpMkLst>
        </pc:grpChg>
        <pc:picChg chg="mod topLvl">
          <ac:chgData name="Deva Henry" userId="c22ffb78-ab3a-457d-bb8d-79ae97251357" providerId="ADAL" clId="{5711871D-36E9-4797-82E6-D376E7E0355C}" dt="2022-12-20T20:00:25.317" v="1909" actId="166"/>
          <ac:picMkLst>
            <pc:docMk/>
            <pc:sldMk cId="3506971790" sldId="707"/>
            <ac:picMk id="7" creationId="{8C1AA2F7-8567-3448-83AC-917833A2A115}"/>
          </ac:picMkLst>
        </pc:picChg>
        <pc:cxnChg chg="mod">
          <ac:chgData name="Deva Henry" userId="c22ffb78-ab3a-457d-bb8d-79ae97251357" providerId="ADAL" clId="{5711871D-36E9-4797-82E6-D376E7E0355C}" dt="2022-12-20T19:43:22.697" v="1457" actId="1035"/>
          <ac:cxnSpMkLst>
            <pc:docMk/>
            <pc:sldMk cId="3506971790" sldId="707"/>
            <ac:cxnSpMk id="9" creationId="{19168722-0F0F-244D-9944-CE8388B440D8}"/>
          </ac:cxnSpMkLst>
        </pc:cxnChg>
      </pc:sldChg>
      <pc:sldChg chg="mod modShow">
        <pc:chgData name="Deva Henry" userId="c22ffb78-ab3a-457d-bb8d-79ae97251357" providerId="ADAL" clId="{5711871D-36E9-4797-82E6-D376E7E0355C}" dt="2022-12-20T19:26:39.707" v="630" actId="729"/>
        <pc:sldMkLst>
          <pc:docMk/>
          <pc:sldMk cId="2988059370" sldId="708"/>
        </pc:sldMkLst>
      </pc:sldChg>
      <pc:sldChg chg="addSp delSp modSp new del mod modClrScheme chgLayout">
        <pc:chgData name="Deva Henry" userId="c22ffb78-ab3a-457d-bb8d-79ae97251357" providerId="ADAL" clId="{5711871D-36E9-4797-82E6-D376E7E0355C}" dt="2022-12-20T16:29:52.118" v="67" actId="47"/>
        <pc:sldMkLst>
          <pc:docMk/>
          <pc:sldMk cId="1339970765" sldId="709"/>
        </pc:sldMkLst>
        <pc:spChg chg="del mod ord">
          <ac:chgData name="Deva Henry" userId="c22ffb78-ab3a-457d-bb8d-79ae97251357" providerId="ADAL" clId="{5711871D-36E9-4797-82E6-D376E7E0355C}" dt="2022-12-20T16:28:27.901" v="61" actId="700"/>
          <ac:spMkLst>
            <pc:docMk/>
            <pc:sldMk cId="1339970765" sldId="709"/>
            <ac:spMk id="2" creationId="{C823C06D-D4D2-5534-21E2-B2101A5A90C1}"/>
          </ac:spMkLst>
        </pc:spChg>
        <pc:spChg chg="del">
          <ac:chgData name="Deva Henry" userId="c22ffb78-ab3a-457d-bb8d-79ae97251357" providerId="ADAL" clId="{5711871D-36E9-4797-82E6-D376E7E0355C}" dt="2022-12-20T16:28:27.901" v="61" actId="700"/>
          <ac:spMkLst>
            <pc:docMk/>
            <pc:sldMk cId="1339970765" sldId="709"/>
            <ac:spMk id="3" creationId="{592D753D-48AF-D604-2EA5-8EF54B2B30AD}"/>
          </ac:spMkLst>
        </pc:spChg>
        <pc:spChg chg="del">
          <ac:chgData name="Deva Henry" userId="c22ffb78-ab3a-457d-bb8d-79ae97251357" providerId="ADAL" clId="{5711871D-36E9-4797-82E6-D376E7E0355C}" dt="2022-12-20T16:28:27.901" v="61" actId="700"/>
          <ac:spMkLst>
            <pc:docMk/>
            <pc:sldMk cId="1339970765" sldId="709"/>
            <ac:spMk id="4" creationId="{0C64A9E8-5201-A82B-6EBC-3288BDFED8D4}"/>
          </ac:spMkLst>
        </pc:spChg>
        <pc:spChg chg="mod ord">
          <ac:chgData name="Deva Henry" userId="c22ffb78-ab3a-457d-bb8d-79ae97251357" providerId="ADAL" clId="{5711871D-36E9-4797-82E6-D376E7E0355C}" dt="2022-12-20T16:28:27.901" v="61" actId="700"/>
          <ac:spMkLst>
            <pc:docMk/>
            <pc:sldMk cId="1339970765" sldId="709"/>
            <ac:spMk id="5" creationId="{6E3BDCCA-0ACE-3B53-498E-777C2459DA29}"/>
          </ac:spMkLst>
        </pc:spChg>
        <pc:spChg chg="add mod ord">
          <ac:chgData name="Deva Henry" userId="c22ffb78-ab3a-457d-bb8d-79ae97251357" providerId="ADAL" clId="{5711871D-36E9-4797-82E6-D376E7E0355C}" dt="2022-12-20T16:28:27.901" v="61" actId="700"/>
          <ac:spMkLst>
            <pc:docMk/>
            <pc:sldMk cId="1339970765" sldId="709"/>
            <ac:spMk id="6" creationId="{4843F2EE-F65A-FEAD-1868-1913EE111A8E}"/>
          </ac:spMkLst>
        </pc:spChg>
        <pc:picChg chg="add mod">
          <ac:chgData name="Deva Henry" userId="c22ffb78-ab3a-457d-bb8d-79ae97251357" providerId="ADAL" clId="{5711871D-36E9-4797-82E6-D376E7E0355C}" dt="2022-12-20T16:28:37.397" v="64" actId="1076"/>
          <ac:picMkLst>
            <pc:docMk/>
            <pc:sldMk cId="1339970765" sldId="709"/>
            <ac:picMk id="7" creationId="{6301D9A6-0DE3-D97C-A480-563BA1DF7439}"/>
          </ac:picMkLst>
        </pc:picChg>
      </pc:sldChg>
      <pc:sldChg chg="modSp add mod">
        <pc:chgData name="Deva Henry" userId="c22ffb78-ab3a-457d-bb8d-79ae97251357" providerId="ADAL" clId="{5711871D-36E9-4797-82E6-D376E7E0355C}" dt="2022-12-20T19:25:21.712" v="628" actId="20577"/>
        <pc:sldMkLst>
          <pc:docMk/>
          <pc:sldMk cId="2680575138" sldId="709"/>
        </pc:sldMkLst>
        <pc:spChg chg="mod">
          <ac:chgData name="Deva Henry" userId="c22ffb78-ab3a-457d-bb8d-79ae97251357" providerId="ADAL" clId="{5711871D-36E9-4797-82E6-D376E7E0355C}" dt="2022-12-20T19:25:21.712" v="628" actId="20577"/>
          <ac:spMkLst>
            <pc:docMk/>
            <pc:sldMk cId="2680575138" sldId="709"/>
            <ac:spMk id="246" creationId="{00000000-0000-0000-0000-000000000000}"/>
          </ac:spMkLst>
        </pc:spChg>
      </pc:sldChg>
      <pc:sldChg chg="modSp add mod">
        <pc:chgData name="Deva Henry" userId="c22ffb78-ab3a-457d-bb8d-79ae97251357" providerId="ADAL" clId="{5711871D-36E9-4797-82E6-D376E7E0355C}" dt="2022-12-20T19:27:40.510" v="665" actId="1038"/>
        <pc:sldMkLst>
          <pc:docMk/>
          <pc:sldMk cId="1091904779" sldId="710"/>
        </pc:sldMkLst>
        <pc:spChg chg="mod">
          <ac:chgData name="Deva Henry" userId="c22ffb78-ab3a-457d-bb8d-79ae97251357" providerId="ADAL" clId="{5711871D-36E9-4797-82E6-D376E7E0355C}" dt="2022-12-20T19:27:40.510" v="665" actId="1038"/>
          <ac:spMkLst>
            <pc:docMk/>
            <pc:sldMk cId="1091904779" sldId="710"/>
            <ac:spMk id="5" creationId="{41E55F58-8A60-3645-8FDC-DE59024E2C52}"/>
          </ac:spMkLst>
        </pc:spChg>
      </pc:sldChg>
      <pc:sldChg chg="modSp new mod">
        <pc:chgData name="Deva Henry" userId="c22ffb78-ab3a-457d-bb8d-79ae97251357" providerId="ADAL" clId="{5711871D-36E9-4797-82E6-D376E7E0355C}" dt="2022-12-20T20:04:17.535" v="1944" actId="20577"/>
        <pc:sldMkLst>
          <pc:docMk/>
          <pc:sldMk cId="2897125689" sldId="711"/>
        </pc:sldMkLst>
        <pc:spChg chg="mod">
          <ac:chgData name="Deva Henry" userId="c22ffb78-ab3a-457d-bb8d-79ae97251357" providerId="ADAL" clId="{5711871D-36E9-4797-82E6-D376E7E0355C}" dt="2022-12-20T19:40:58.930" v="1446" actId="20577"/>
          <ac:spMkLst>
            <pc:docMk/>
            <pc:sldMk cId="2897125689" sldId="711"/>
            <ac:spMk id="2" creationId="{2799DF76-973A-240D-11F3-C848C4B9E0B2}"/>
          </ac:spMkLst>
        </pc:spChg>
        <pc:spChg chg="mod">
          <ac:chgData name="Deva Henry" userId="c22ffb78-ab3a-457d-bb8d-79ae97251357" providerId="ADAL" clId="{5711871D-36E9-4797-82E6-D376E7E0355C}" dt="2022-12-20T20:04:17.535" v="1944" actId="20577"/>
          <ac:spMkLst>
            <pc:docMk/>
            <pc:sldMk cId="2897125689" sldId="711"/>
            <ac:spMk id="3" creationId="{9195A654-3F0E-F2D9-5ED6-639A8155EFDC}"/>
          </ac:spMkLst>
        </pc:spChg>
      </pc:sldChg>
      <pc:sldChg chg="addSp modSp new mod modClrScheme chgLayout">
        <pc:chgData name="Deva Henry" userId="c22ffb78-ab3a-457d-bb8d-79ae97251357" providerId="ADAL" clId="{5711871D-36E9-4797-82E6-D376E7E0355C}" dt="2022-12-21T03:08:46.602" v="2055" actId="20577"/>
        <pc:sldMkLst>
          <pc:docMk/>
          <pc:sldMk cId="3964371937" sldId="712"/>
        </pc:sldMkLst>
        <pc:spChg chg="mod ord">
          <ac:chgData name="Deva Henry" userId="c22ffb78-ab3a-457d-bb8d-79ae97251357" providerId="ADAL" clId="{5711871D-36E9-4797-82E6-D376E7E0355C}" dt="2022-12-20T19:48:24.830" v="1459" actId="700"/>
          <ac:spMkLst>
            <pc:docMk/>
            <pc:sldMk cId="3964371937" sldId="712"/>
            <ac:spMk id="2" creationId="{3A6EFA07-7163-98DA-BD36-E8F340BA51BA}"/>
          </ac:spMkLst>
        </pc:spChg>
        <pc:spChg chg="add mod ord">
          <ac:chgData name="Deva Henry" userId="c22ffb78-ab3a-457d-bb8d-79ae97251357" providerId="ADAL" clId="{5711871D-36E9-4797-82E6-D376E7E0355C}" dt="2022-12-20T19:48:44.190" v="1501" actId="20577"/>
          <ac:spMkLst>
            <pc:docMk/>
            <pc:sldMk cId="3964371937" sldId="712"/>
            <ac:spMk id="3" creationId="{B6519BAC-3066-A079-9EF6-EF624828CD78}"/>
          </ac:spMkLst>
        </pc:spChg>
        <pc:spChg chg="add mod ord">
          <ac:chgData name="Deva Henry" userId="c22ffb78-ab3a-457d-bb8d-79ae97251357" providerId="ADAL" clId="{5711871D-36E9-4797-82E6-D376E7E0355C}" dt="2022-12-21T03:08:46.602" v="2055" actId="20577"/>
          <ac:spMkLst>
            <pc:docMk/>
            <pc:sldMk cId="3964371937" sldId="712"/>
            <ac:spMk id="4" creationId="{36702DC2-E749-0045-8AE0-F71F761E4A30}"/>
          </ac:spMkLst>
        </pc:spChg>
      </pc:sldChg>
      <pc:sldChg chg="delSp add mod delAnim">
        <pc:chgData name="Deva Henry" userId="c22ffb78-ab3a-457d-bb8d-79ae97251357" providerId="ADAL" clId="{5711871D-36E9-4797-82E6-D376E7E0355C}" dt="2022-12-20T19:56:41.927" v="1887" actId="478"/>
        <pc:sldMkLst>
          <pc:docMk/>
          <pc:sldMk cId="3751677834" sldId="713"/>
        </pc:sldMkLst>
        <pc:spChg chg="del">
          <ac:chgData name="Deva Henry" userId="c22ffb78-ab3a-457d-bb8d-79ae97251357" providerId="ADAL" clId="{5711871D-36E9-4797-82E6-D376E7E0355C}" dt="2022-12-20T19:56:41.927" v="1887" actId="478"/>
          <ac:spMkLst>
            <pc:docMk/>
            <pc:sldMk cId="3751677834" sldId="713"/>
            <ac:spMk id="2" creationId="{C3AA4D2A-4B83-79CE-8EF9-9FFDC39A5171}"/>
          </ac:spMkLst>
        </pc:spChg>
        <pc:spChg chg="del">
          <ac:chgData name="Deva Henry" userId="c22ffb78-ab3a-457d-bb8d-79ae97251357" providerId="ADAL" clId="{5711871D-36E9-4797-82E6-D376E7E0355C}" dt="2022-12-20T19:56:41.927" v="1887" actId="478"/>
          <ac:spMkLst>
            <pc:docMk/>
            <pc:sldMk cId="3751677834" sldId="713"/>
            <ac:spMk id="9" creationId="{304D9DD2-2930-A3EB-D245-29E1178A4621}"/>
          </ac:spMkLst>
        </pc:spChg>
      </pc:sldChg>
      <pc:sldChg chg="add modAnim">
        <pc:chgData name="Deva Henry" userId="c22ffb78-ab3a-457d-bb8d-79ae97251357" providerId="ADAL" clId="{5711871D-36E9-4797-82E6-D376E7E0355C}" dt="2022-12-20T19:58:54.214" v="1898"/>
        <pc:sldMkLst>
          <pc:docMk/>
          <pc:sldMk cId="2518182329" sldId="714"/>
        </pc:sldMkLst>
      </pc:sldChg>
      <pc:sldMasterChg chg="modSp mod">
        <pc:chgData name="Deva Henry" userId="c22ffb78-ab3a-457d-bb8d-79ae97251357" providerId="ADAL" clId="{5711871D-36E9-4797-82E6-D376E7E0355C}" dt="2022-12-20T12:06:47.339" v="22" actId="20577"/>
        <pc:sldMasterMkLst>
          <pc:docMk/>
          <pc:sldMasterMk cId="2762043348" sldId="2147483678"/>
        </pc:sldMasterMkLst>
        <pc:spChg chg="mod">
          <ac:chgData name="Deva Henry" userId="c22ffb78-ab3a-457d-bb8d-79ae97251357" providerId="ADAL" clId="{5711871D-36E9-4797-82E6-D376E7E0355C}" dt="2022-12-20T12:06:47.339" v="22" actId="20577"/>
          <ac:spMkLst>
            <pc:docMk/>
            <pc:sldMasterMk cId="2762043348" sldId="2147483678"/>
            <ac:spMk id="10" creationId="{00000000-0000-0000-0000-000000000000}"/>
          </ac:spMkLst>
        </pc:spChg>
      </pc:sldMasterChg>
    </pc:docChg>
  </pc:docChgLst>
  <pc:docChgLst>
    <pc:chgData name="Prabhudutta Dash" userId="S::prabhuduttadash@blue-kei.com::422ce985-4799-4318-812a-49b86fb4cb2b" providerId="AD" clId="Web-{2B0E8538-E476-785C-3EA9-E809DC6B2951}"/>
    <pc:docChg chg="mod modSld">
      <pc:chgData name="Prabhudutta Dash" userId="S::prabhuduttadash@blue-kei.com::422ce985-4799-4318-812a-49b86fb4cb2b" providerId="AD" clId="Web-{2B0E8538-E476-785C-3EA9-E809DC6B2951}" dt="2024-08-31T07:51:49.181" v="133" actId="20577"/>
      <pc:docMkLst>
        <pc:docMk/>
      </pc:docMkLst>
      <pc:sldChg chg="modSp">
        <pc:chgData name="Prabhudutta Dash" userId="S::prabhuduttadash@blue-kei.com::422ce985-4799-4318-812a-49b86fb4cb2b" providerId="AD" clId="Web-{2B0E8538-E476-785C-3EA9-E809DC6B2951}" dt="2024-08-31T07:51:13.306" v="132" actId="20577"/>
        <pc:sldMkLst>
          <pc:docMk/>
          <pc:sldMk cId="889461334" sldId="802"/>
        </pc:sldMkLst>
        <pc:spChg chg="mod">
          <ac:chgData name="Prabhudutta Dash" userId="S::prabhuduttadash@blue-kei.com::422ce985-4799-4318-812a-49b86fb4cb2b" providerId="AD" clId="Web-{2B0E8538-E476-785C-3EA9-E809DC6B2951}" dt="2024-08-31T07:51:13.306" v="132" actId="20577"/>
          <ac:spMkLst>
            <pc:docMk/>
            <pc:sldMk cId="889461334" sldId="802"/>
            <ac:spMk id="170" creationId="{00000000-0000-0000-0000-000000000000}"/>
          </ac:spMkLst>
        </pc:spChg>
      </pc:sldChg>
      <pc:sldChg chg="modSp">
        <pc:chgData name="Prabhudutta Dash" userId="S::prabhuduttadash@blue-kei.com::422ce985-4799-4318-812a-49b86fb4cb2b" providerId="AD" clId="Web-{2B0E8538-E476-785C-3EA9-E809DC6B2951}" dt="2024-08-31T07:51:49.181" v="133" actId="20577"/>
        <pc:sldMkLst>
          <pc:docMk/>
          <pc:sldMk cId="90876122" sldId="803"/>
        </pc:sldMkLst>
        <pc:spChg chg="mod">
          <ac:chgData name="Prabhudutta Dash" userId="S::prabhuduttadash@blue-kei.com::422ce985-4799-4318-812a-49b86fb4cb2b" providerId="AD" clId="Web-{2B0E8538-E476-785C-3EA9-E809DC6B2951}" dt="2024-08-31T07:51:49.181" v="133" actId="20577"/>
          <ac:spMkLst>
            <pc:docMk/>
            <pc:sldMk cId="90876122" sldId="803"/>
            <ac:spMk id="5" creationId="{A9F2166B-7632-4BEF-BA11-85161A6F912E}"/>
          </ac:spMkLst>
        </pc:spChg>
      </pc:sldChg>
    </pc:docChg>
  </pc:docChgLst>
  <pc:docChgLst>
    <pc:chgData name="Ketaki Patwardhan" userId="S::ketakipatwardhan@blue-kei.com::a1c5eb7b-a851-48ad-8a31-4cb397a9519e" providerId="AD" clId="Web-{5945F0B0-0F07-B51E-20F4-9709DE2FE0DB}"/>
    <pc:docChg chg="addSld delSld modSld sldOrd modSection">
      <pc:chgData name="Ketaki Patwardhan" userId="S::ketakipatwardhan@blue-kei.com::a1c5eb7b-a851-48ad-8a31-4cb397a9519e" providerId="AD" clId="Web-{5945F0B0-0F07-B51E-20F4-9709DE2FE0DB}" dt="2024-08-29T13:05:12.773" v="83"/>
      <pc:docMkLst>
        <pc:docMk/>
      </pc:docMkLst>
      <pc:sldChg chg="del ord">
        <pc:chgData name="Ketaki Patwardhan" userId="S::ketakipatwardhan@blue-kei.com::a1c5eb7b-a851-48ad-8a31-4cb397a9519e" providerId="AD" clId="Web-{5945F0B0-0F07-B51E-20F4-9709DE2FE0DB}" dt="2024-08-29T12:00:23.329" v="34"/>
        <pc:sldMkLst>
          <pc:docMk/>
          <pc:sldMk cId="724950926" sldId="287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1:59:46.156" v="23"/>
        <pc:sldMkLst>
          <pc:docMk/>
          <pc:sldMk cId="1819532126" sldId="311"/>
        </pc:sldMkLst>
      </pc:sldChg>
      <pc:sldChg chg="modSp">
        <pc:chgData name="Ketaki Patwardhan" userId="S::ketakipatwardhan@blue-kei.com::a1c5eb7b-a851-48ad-8a31-4cb397a9519e" providerId="AD" clId="Web-{5945F0B0-0F07-B51E-20F4-9709DE2FE0DB}" dt="2024-08-29T12:35:38.304" v="69" actId="20577"/>
        <pc:sldMkLst>
          <pc:docMk/>
          <pc:sldMk cId="3254655797" sldId="333"/>
        </pc:sldMkLst>
        <pc:spChg chg="mod">
          <ac:chgData name="Ketaki Patwardhan" userId="S::ketakipatwardhan@blue-kei.com::a1c5eb7b-a851-48ad-8a31-4cb397a9519e" providerId="AD" clId="Web-{5945F0B0-0F07-B51E-20F4-9709DE2FE0DB}" dt="2024-08-29T12:35:38.304" v="69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del">
        <pc:chgData name="Ketaki Patwardhan" userId="S::ketakipatwardhan@blue-kei.com::a1c5eb7b-a851-48ad-8a31-4cb397a9519e" providerId="AD" clId="Web-{5945F0B0-0F07-B51E-20F4-9709DE2FE0DB}" dt="2024-08-29T07:16:59.289" v="5"/>
        <pc:sldMkLst>
          <pc:docMk/>
          <pc:sldMk cId="3015990670" sldId="335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2:01:58.318" v="42"/>
        <pc:sldMkLst>
          <pc:docMk/>
          <pc:sldMk cId="221087304" sldId="336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07:15:55.679" v="0"/>
        <pc:sldMkLst>
          <pc:docMk/>
          <pc:sldMk cId="1702012080" sldId="341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2:01:51.208" v="39"/>
        <pc:sldMkLst>
          <pc:docMk/>
          <pc:sldMk cId="1935556410" sldId="407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2:01:52.630" v="40"/>
        <pc:sldMkLst>
          <pc:docMk/>
          <pc:sldMk cId="527393581" sldId="536"/>
        </pc:sldMkLst>
      </pc:sldChg>
      <pc:sldChg chg="del mod modShow">
        <pc:chgData name="Ketaki Patwardhan" userId="S::ketakipatwardhan@blue-kei.com::a1c5eb7b-a851-48ad-8a31-4cb397a9519e" providerId="AD" clId="Web-{5945F0B0-0F07-B51E-20F4-9709DE2FE0DB}" dt="2024-08-29T07:20:04.760" v="16"/>
        <pc:sldMkLst>
          <pc:docMk/>
          <pc:sldMk cId="2600129297" sldId="694"/>
        </pc:sldMkLst>
      </pc:sldChg>
      <pc:sldChg chg="del mod modShow">
        <pc:chgData name="Ketaki Patwardhan" userId="S::ketakipatwardhan@blue-kei.com::a1c5eb7b-a851-48ad-8a31-4cb397a9519e" providerId="AD" clId="Web-{5945F0B0-0F07-B51E-20F4-9709DE2FE0DB}" dt="2024-08-29T07:20:04.775" v="19"/>
        <pc:sldMkLst>
          <pc:docMk/>
          <pc:sldMk cId="3743713710" sldId="696"/>
        </pc:sldMkLst>
      </pc:sldChg>
      <pc:sldChg chg="del mod modShow">
        <pc:chgData name="Ketaki Patwardhan" userId="S::ketakipatwardhan@blue-kei.com::a1c5eb7b-a851-48ad-8a31-4cb397a9519e" providerId="AD" clId="Web-{5945F0B0-0F07-B51E-20F4-9709DE2FE0DB}" dt="2024-08-29T07:20:04.760" v="17"/>
        <pc:sldMkLst>
          <pc:docMk/>
          <pc:sldMk cId="3069476239" sldId="697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1:59:52.922" v="24"/>
        <pc:sldMkLst>
          <pc:docMk/>
          <pc:sldMk cId="1247627830" sldId="701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1:59:17.436" v="21"/>
        <pc:sldMkLst>
          <pc:docMk/>
          <pc:sldMk cId="2470600583" sldId="702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1:59:18.889" v="22"/>
        <pc:sldMkLst>
          <pc:docMk/>
          <pc:sldMk cId="917007787" sldId="703"/>
        </pc:sldMkLst>
      </pc:sldChg>
      <pc:sldChg chg="ord">
        <pc:chgData name="Ketaki Patwardhan" userId="S::ketakipatwardhan@blue-kei.com::a1c5eb7b-a851-48ad-8a31-4cb397a9519e" providerId="AD" clId="Web-{5945F0B0-0F07-B51E-20F4-9709DE2FE0DB}" dt="2024-08-29T12:35:58.383" v="71"/>
        <pc:sldMkLst>
          <pc:docMk/>
          <pc:sldMk cId="1702519109" sldId="705"/>
        </pc:sldMkLst>
      </pc:sldChg>
      <pc:sldChg chg="addSp delSp modSp">
        <pc:chgData name="Ketaki Patwardhan" userId="S::ketakipatwardhan@blue-kei.com::a1c5eb7b-a851-48ad-8a31-4cb397a9519e" providerId="AD" clId="Web-{5945F0B0-0F07-B51E-20F4-9709DE2FE0DB}" dt="2024-08-29T12:37:26.605" v="79"/>
        <pc:sldMkLst>
          <pc:docMk/>
          <pc:sldMk cId="1539046230" sldId="706"/>
        </pc:sldMkLst>
        <pc:picChg chg="add del mod">
          <ac:chgData name="Ketaki Patwardhan" userId="S::ketakipatwardhan@blue-kei.com::a1c5eb7b-a851-48ad-8a31-4cb397a9519e" providerId="AD" clId="Web-{5945F0B0-0F07-B51E-20F4-9709DE2FE0DB}" dt="2024-08-29T12:37:26.605" v="79"/>
          <ac:picMkLst>
            <pc:docMk/>
            <pc:sldMk cId="1539046230" sldId="706"/>
            <ac:picMk id="5" creationId="{0B13BFC2-121A-9C33-B244-E78782F1CADB}"/>
          </ac:picMkLst>
        </pc:picChg>
      </pc:sldChg>
      <pc:sldChg chg="del ord">
        <pc:chgData name="Ketaki Patwardhan" userId="S::ketakipatwardhan@blue-kei.com::a1c5eb7b-a851-48ad-8a31-4cb397a9519e" providerId="AD" clId="Web-{5945F0B0-0F07-B51E-20F4-9709DE2FE0DB}" dt="2024-08-29T07:20:04.760" v="18"/>
        <pc:sldMkLst>
          <pc:docMk/>
          <pc:sldMk cId="3506971790" sldId="707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2:36:21.244" v="73"/>
        <pc:sldMkLst>
          <pc:docMk/>
          <pc:sldMk cId="3964371937" sldId="712"/>
        </pc:sldMkLst>
      </pc:sldChg>
      <pc:sldChg chg="del">
        <pc:chgData name="Ketaki Patwardhan" userId="S::ketakipatwardhan@blue-kei.com::a1c5eb7b-a851-48ad-8a31-4cb397a9519e" providerId="AD" clId="Web-{5945F0B0-0F07-B51E-20F4-9709DE2FE0DB}" dt="2024-08-29T12:01:55.583" v="41"/>
        <pc:sldMkLst>
          <pc:docMk/>
          <pc:sldMk cId="3751677834" sldId="713"/>
        </pc:sldMkLst>
      </pc:sldChg>
      <pc:sldChg chg="del mod modShow">
        <pc:chgData name="Ketaki Patwardhan" userId="S::ketakipatwardhan@blue-kei.com::a1c5eb7b-a851-48ad-8a31-4cb397a9519e" providerId="AD" clId="Web-{5945F0B0-0F07-B51E-20F4-9709DE2FE0DB}" dt="2024-08-29T07:20:04.760" v="15"/>
        <pc:sldMkLst>
          <pc:docMk/>
          <pc:sldMk cId="2518182329" sldId="714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242" v="6"/>
        <pc:sldMkLst>
          <pc:docMk/>
          <pc:sldMk cId="3077874969" sldId="715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258" v="7"/>
        <pc:sldMkLst>
          <pc:docMk/>
          <pc:sldMk cId="3491876071" sldId="716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274" v="8"/>
        <pc:sldMkLst>
          <pc:docMk/>
          <pc:sldMk cId="1992542579" sldId="717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289" v="10"/>
        <pc:sldMkLst>
          <pc:docMk/>
          <pc:sldMk cId="108316298" sldId="748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305" v="11"/>
        <pc:sldMkLst>
          <pc:docMk/>
          <pc:sldMk cId="3734882546" sldId="749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320" v="12"/>
        <pc:sldMkLst>
          <pc:docMk/>
          <pc:sldMk cId="474005749" sldId="750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07:17:18.274" v="9"/>
        <pc:sldMkLst>
          <pc:docMk/>
          <pc:sldMk cId="254773540" sldId="757"/>
        </pc:sldMkLst>
      </pc:sldChg>
      <pc:sldChg chg="add ord">
        <pc:chgData name="Ketaki Patwardhan" userId="S::ketakipatwardhan@blue-kei.com::a1c5eb7b-a851-48ad-8a31-4cb397a9519e" providerId="AD" clId="Web-{5945F0B0-0F07-B51E-20F4-9709DE2FE0DB}" dt="2024-08-29T12:36:09.587" v="72"/>
        <pc:sldMkLst>
          <pc:docMk/>
          <pc:sldMk cId="208811499" sldId="790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313" v="25"/>
        <pc:sldMkLst>
          <pc:docMk/>
          <pc:sldMk cId="2064342625" sldId="791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344" v="26"/>
        <pc:sldMkLst>
          <pc:docMk/>
          <pc:sldMk cId="4127843894" sldId="792"/>
        </pc:sldMkLst>
      </pc:sldChg>
      <pc:sldChg chg="add ord">
        <pc:chgData name="Ketaki Patwardhan" userId="S::ketakipatwardhan@blue-kei.com::a1c5eb7b-a851-48ad-8a31-4cb397a9519e" providerId="AD" clId="Web-{5945F0B0-0F07-B51E-20F4-9709DE2FE0DB}" dt="2024-08-29T12:00:40.408" v="35"/>
        <pc:sldMkLst>
          <pc:docMk/>
          <pc:sldMk cId="3319782285" sldId="793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391" v="28"/>
        <pc:sldMkLst>
          <pc:docMk/>
          <pc:sldMk cId="19213720" sldId="794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422" v="29"/>
        <pc:sldMkLst>
          <pc:docMk/>
          <pc:sldMk cId="3607266226" sldId="795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438" v="30"/>
        <pc:sldMkLst>
          <pc:docMk/>
          <pc:sldMk cId="1345490459" sldId="796"/>
        </pc:sldMkLst>
      </pc:sldChg>
      <pc:sldChg chg="add del">
        <pc:chgData name="Ketaki Patwardhan" userId="S::ketakipatwardhan@blue-kei.com::a1c5eb7b-a851-48ad-8a31-4cb397a9519e" providerId="AD" clId="Web-{5945F0B0-0F07-B51E-20F4-9709DE2FE0DB}" dt="2024-08-29T12:00:47.424" v="36"/>
        <pc:sldMkLst>
          <pc:docMk/>
          <pc:sldMk cId="92538511" sldId="797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1:59:57.469" v="32"/>
        <pc:sldMkLst>
          <pc:docMk/>
          <pc:sldMk cId="35240556" sldId="798"/>
        </pc:sldMkLst>
      </pc:sldChg>
      <pc:sldChg chg="add del ord">
        <pc:chgData name="Ketaki Patwardhan" userId="S::ketakipatwardhan@blue-kei.com::a1c5eb7b-a851-48ad-8a31-4cb397a9519e" providerId="AD" clId="Web-{5945F0B0-0F07-B51E-20F4-9709DE2FE0DB}" dt="2024-08-29T12:04:29.089" v="45"/>
        <pc:sldMkLst>
          <pc:docMk/>
          <pc:sldMk cId="1819532126" sldId="799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3:04:33.100" v="80"/>
        <pc:sldMkLst>
          <pc:docMk/>
          <pc:sldMk cId="2680582458" sldId="799"/>
        </pc:sldMkLst>
      </pc:sldChg>
      <pc:sldChg chg="add">
        <pc:chgData name="Ketaki Patwardhan" userId="S::ketakipatwardhan@blue-kei.com::a1c5eb7b-a851-48ad-8a31-4cb397a9519e" providerId="AD" clId="Web-{5945F0B0-0F07-B51E-20F4-9709DE2FE0DB}" dt="2024-08-29T13:04:33.116" v="81"/>
        <pc:sldMkLst>
          <pc:docMk/>
          <pc:sldMk cId="1452527894" sldId="800"/>
        </pc:sldMkLst>
      </pc:sldChg>
      <pc:sldMasterChg chg="addSldLayout">
        <pc:chgData name="Ketaki Patwardhan" userId="S::ketakipatwardhan@blue-kei.com::a1c5eb7b-a851-48ad-8a31-4cb397a9519e" providerId="AD" clId="Web-{5945F0B0-0F07-B51E-20F4-9709DE2FE0DB}" dt="2024-08-29T11:59:57.344" v="26"/>
        <pc:sldMasterMkLst>
          <pc:docMk/>
          <pc:sldMasterMk cId="2762043348" sldId="2147483678"/>
        </pc:sldMasterMkLst>
        <pc:sldLayoutChg chg="add">
          <pc:chgData name="Ketaki Patwardhan" userId="S::ketakipatwardhan@blue-kei.com::a1c5eb7b-a851-48ad-8a31-4cb397a9519e" providerId="AD" clId="Web-{5945F0B0-0F07-B51E-20F4-9709DE2FE0DB}" dt="2024-08-29T07:17:18.258" v="7"/>
          <pc:sldLayoutMkLst>
            <pc:docMk/>
            <pc:sldMasterMk cId="2762043348" sldId="2147483678"/>
            <pc:sldLayoutMk cId="4222896082" sldId="2147483690"/>
          </pc:sldLayoutMkLst>
        </pc:sldLayoutChg>
        <pc:sldLayoutChg chg="add">
          <pc:chgData name="Ketaki Patwardhan" userId="S::ketakipatwardhan@blue-kei.com::a1c5eb7b-a851-48ad-8a31-4cb397a9519e" providerId="AD" clId="Web-{5945F0B0-0F07-B51E-20F4-9709DE2FE0DB}" dt="2024-08-29T11:59:57.344" v="26"/>
          <pc:sldLayoutMkLst>
            <pc:docMk/>
            <pc:sldMasterMk cId="2762043348" sldId="2147483678"/>
            <pc:sldLayoutMk cId="1038167649" sldId="2147483691"/>
          </pc:sldLayoutMkLst>
        </pc:sldLayoutChg>
      </pc:sldMasterChg>
    </pc:docChg>
  </pc:docChgLst>
  <pc:docChgLst>
    <pc:chgData name="Mudit Mittal" userId="d637d6ac-18a1-43da-8304-404a484cd065" providerId="ADAL" clId="{7E0701BC-FF6A-4CE2-BE61-6AA11F458AF9}"/>
    <pc:docChg chg="custSel addSld modSld modMainMaster modSection">
      <pc:chgData name="Mudit Mittal" userId="d637d6ac-18a1-43da-8304-404a484cd065" providerId="ADAL" clId="{7E0701BC-FF6A-4CE2-BE61-6AA11F458AF9}" dt="2024-09-06T15:56:11.796" v="145" actId="729"/>
      <pc:docMkLst>
        <pc:docMk/>
      </pc:docMkLst>
      <pc:sldChg chg="modSp mod">
        <pc:chgData name="Mudit Mittal" userId="d637d6ac-18a1-43da-8304-404a484cd065" providerId="ADAL" clId="{7E0701BC-FF6A-4CE2-BE61-6AA11F458AF9}" dt="2024-09-02T11:23:18.980" v="76" actId="20577"/>
        <pc:sldMkLst>
          <pc:docMk/>
          <pc:sldMk cId="208811499" sldId="790"/>
        </pc:sldMkLst>
        <pc:spChg chg="mod">
          <ac:chgData name="Mudit Mittal" userId="d637d6ac-18a1-43da-8304-404a484cd065" providerId="ADAL" clId="{7E0701BC-FF6A-4CE2-BE61-6AA11F458AF9}" dt="2024-09-02T11:23:18.980" v="76" actId="20577"/>
          <ac:spMkLst>
            <pc:docMk/>
            <pc:sldMk cId="208811499" sldId="790"/>
            <ac:spMk id="4" creationId="{5BCE85C6-AC45-7E8E-4D8A-092EFA8B1116}"/>
          </ac:spMkLst>
        </pc:spChg>
      </pc:sldChg>
      <pc:sldChg chg="addSp modSp new mod">
        <pc:chgData name="Mudit Mittal" userId="d637d6ac-18a1-43da-8304-404a484cd065" providerId="ADAL" clId="{7E0701BC-FF6A-4CE2-BE61-6AA11F458AF9}" dt="2024-09-02T11:22:44.986" v="74" actId="1076"/>
        <pc:sldMkLst>
          <pc:docMk/>
          <pc:sldMk cId="2844502719" sldId="808"/>
        </pc:sldMkLst>
        <pc:spChg chg="mod">
          <ac:chgData name="Mudit Mittal" userId="d637d6ac-18a1-43da-8304-404a484cd065" providerId="ADAL" clId="{7E0701BC-FF6A-4CE2-BE61-6AA11F458AF9}" dt="2024-09-02T11:14:15.713" v="27" actId="20577"/>
          <ac:spMkLst>
            <pc:docMk/>
            <pc:sldMk cId="2844502719" sldId="808"/>
            <ac:spMk id="2" creationId="{7CBB2793-1530-7738-F779-E130BC26BF48}"/>
          </ac:spMkLst>
        </pc:spChg>
        <pc:spChg chg="mod">
          <ac:chgData name="Mudit Mittal" userId="d637d6ac-18a1-43da-8304-404a484cd065" providerId="ADAL" clId="{7E0701BC-FF6A-4CE2-BE61-6AA11F458AF9}" dt="2024-09-02T11:22:21.178" v="58" actId="13926"/>
          <ac:spMkLst>
            <pc:docMk/>
            <pc:sldMk cId="2844502719" sldId="808"/>
            <ac:spMk id="3" creationId="{ED5EC335-3047-B567-D62D-1BB913B2A756}"/>
          </ac:spMkLst>
        </pc:spChg>
        <pc:spChg chg="add mod">
          <ac:chgData name="Mudit Mittal" userId="d637d6ac-18a1-43da-8304-404a484cd065" providerId="ADAL" clId="{7E0701BC-FF6A-4CE2-BE61-6AA11F458AF9}" dt="2024-09-02T11:22:44.986" v="74" actId="1076"/>
          <ac:spMkLst>
            <pc:docMk/>
            <pc:sldMk cId="2844502719" sldId="808"/>
            <ac:spMk id="5" creationId="{E834162F-16A7-207A-BC50-76E4EF23118E}"/>
          </ac:spMkLst>
        </pc:spChg>
      </pc:sldChg>
      <pc:sldChg chg="addSp delSp modSp new mod modClrScheme modShow chgLayout">
        <pc:chgData name="Mudit Mittal" userId="d637d6ac-18a1-43da-8304-404a484cd065" providerId="ADAL" clId="{7E0701BC-FF6A-4CE2-BE61-6AA11F458AF9}" dt="2024-09-06T15:56:11.796" v="145" actId="729"/>
        <pc:sldMkLst>
          <pc:docMk/>
          <pc:sldMk cId="4113993637" sldId="809"/>
        </pc:sldMkLst>
        <pc:spChg chg="del">
          <ac:chgData name="Mudit Mittal" userId="d637d6ac-18a1-43da-8304-404a484cd065" providerId="ADAL" clId="{7E0701BC-FF6A-4CE2-BE61-6AA11F458AF9}" dt="2024-09-02T11:24:04.232" v="80" actId="26606"/>
          <ac:spMkLst>
            <pc:docMk/>
            <pc:sldMk cId="4113993637" sldId="809"/>
            <ac:spMk id="2" creationId="{34F324B1-B7C7-CDA2-C59B-49AD9C24C411}"/>
          </ac:spMkLst>
        </pc:spChg>
        <pc:spChg chg="del mod">
          <ac:chgData name="Mudit Mittal" userId="d637d6ac-18a1-43da-8304-404a484cd065" providerId="ADAL" clId="{7E0701BC-FF6A-4CE2-BE61-6AA11F458AF9}" dt="2024-09-02T11:24:04.232" v="80" actId="26606"/>
          <ac:spMkLst>
            <pc:docMk/>
            <pc:sldMk cId="4113993637" sldId="809"/>
            <ac:spMk id="3" creationId="{0C23EE34-F72A-8D3C-565D-1466E36F1B3A}"/>
          </ac:spMkLst>
        </pc:spChg>
        <pc:spChg chg="mod ord modVis">
          <ac:chgData name="Mudit Mittal" userId="d637d6ac-18a1-43da-8304-404a484cd065" providerId="ADAL" clId="{7E0701BC-FF6A-4CE2-BE61-6AA11F458AF9}" dt="2024-09-02T11:24:04.232" v="80" actId="26606"/>
          <ac:spMkLst>
            <pc:docMk/>
            <pc:sldMk cId="4113993637" sldId="809"/>
            <ac:spMk id="4" creationId="{B5DE1FC3-3CDD-7874-66F3-1A402F227EF3}"/>
          </ac:spMkLst>
        </pc:spChg>
        <pc:spChg chg="add mod">
          <ac:chgData name="Mudit Mittal" userId="d637d6ac-18a1-43da-8304-404a484cd065" providerId="ADAL" clId="{7E0701BC-FF6A-4CE2-BE61-6AA11F458AF9}" dt="2024-09-02T11:24:25.550" v="84" actId="1076"/>
          <ac:spMkLst>
            <pc:docMk/>
            <pc:sldMk cId="4113993637" sldId="809"/>
            <ac:spMk id="5" creationId="{755AEC92-C225-BFBD-B356-2CF6ADC90776}"/>
          </ac:spMkLst>
        </pc:spChg>
        <pc:spChg chg="add mod">
          <ac:chgData name="Mudit Mittal" userId="d637d6ac-18a1-43da-8304-404a484cd065" providerId="ADAL" clId="{7E0701BC-FF6A-4CE2-BE61-6AA11F458AF9}" dt="2024-09-02T11:24:59.516" v="128" actId="20577"/>
          <ac:spMkLst>
            <pc:docMk/>
            <pc:sldMk cId="4113993637" sldId="809"/>
            <ac:spMk id="1031" creationId="{2F9CC242-3B63-C1CE-E006-E88A5F6DFAED}"/>
          </ac:spMkLst>
        </pc:spChg>
        <pc:picChg chg="add mod">
          <ac:chgData name="Mudit Mittal" userId="d637d6ac-18a1-43da-8304-404a484cd065" providerId="ADAL" clId="{7E0701BC-FF6A-4CE2-BE61-6AA11F458AF9}" dt="2024-09-02T11:24:22.968" v="83" actId="1076"/>
          <ac:picMkLst>
            <pc:docMk/>
            <pc:sldMk cId="4113993637" sldId="809"/>
            <ac:picMk id="1026" creationId="{E2056032-3FF0-D309-0C42-311BCBCE5C45}"/>
          </ac:picMkLst>
        </pc:picChg>
      </pc:sldChg>
      <pc:sldChg chg="addSp delSp modSp add mod">
        <pc:chgData name="Mudit Mittal" userId="d637d6ac-18a1-43da-8304-404a484cd065" providerId="ADAL" clId="{7E0701BC-FF6A-4CE2-BE61-6AA11F458AF9}" dt="2024-09-02T11:26:18.829" v="136"/>
        <pc:sldMkLst>
          <pc:docMk/>
          <pc:sldMk cId="3532761069" sldId="810"/>
        </pc:sldMkLst>
        <pc:spChg chg="add mod">
          <ac:chgData name="Mudit Mittal" userId="d637d6ac-18a1-43da-8304-404a484cd065" providerId="ADAL" clId="{7E0701BC-FF6A-4CE2-BE61-6AA11F458AF9}" dt="2024-09-02T11:26:18.829" v="136"/>
          <ac:spMkLst>
            <pc:docMk/>
            <pc:sldMk cId="3532761069" sldId="810"/>
            <ac:spMk id="2" creationId="{3146F85F-B363-2609-D391-8DC7DA9BAB62}"/>
          </ac:spMkLst>
        </pc:spChg>
        <pc:spChg chg="del">
          <ac:chgData name="Mudit Mittal" userId="d637d6ac-18a1-43da-8304-404a484cd065" providerId="ADAL" clId="{7E0701BC-FF6A-4CE2-BE61-6AA11F458AF9}" dt="2024-09-02T11:25:43.910" v="132" actId="478"/>
          <ac:spMkLst>
            <pc:docMk/>
            <pc:sldMk cId="3532761069" sldId="810"/>
            <ac:spMk id="9" creationId="{D5E49F7D-C9CA-F447-6268-2522E7874B3F}"/>
          </ac:spMkLst>
        </pc:spChg>
        <pc:picChg chg="add mod">
          <ac:chgData name="Mudit Mittal" userId="d637d6ac-18a1-43da-8304-404a484cd065" providerId="ADAL" clId="{7E0701BC-FF6A-4CE2-BE61-6AA11F458AF9}" dt="2024-09-02T11:26:08.589" v="135" actId="14100"/>
          <ac:picMkLst>
            <pc:docMk/>
            <pc:sldMk cId="3532761069" sldId="810"/>
            <ac:picMk id="2050" creationId="{8BE672F9-3D82-9ED3-2AA9-9355885FE2A3}"/>
          </ac:picMkLst>
        </pc:picChg>
        <pc:picChg chg="del">
          <ac:chgData name="Mudit Mittal" userId="d637d6ac-18a1-43da-8304-404a484cd065" providerId="ADAL" clId="{7E0701BC-FF6A-4CE2-BE61-6AA11F458AF9}" dt="2024-09-02T11:25:34.923" v="130" actId="478"/>
          <ac:picMkLst>
            <pc:docMk/>
            <pc:sldMk cId="3532761069" sldId="810"/>
            <ac:picMk id="3078" creationId="{D47EE7E8-1F7F-4F8B-8092-00CC50B87B0E}"/>
          </ac:picMkLst>
        </pc:picChg>
      </pc:sldChg>
      <pc:sldMasterChg chg="modSp mod">
        <pc:chgData name="Mudit Mittal" userId="d637d6ac-18a1-43da-8304-404a484cd065" providerId="ADAL" clId="{7E0701BC-FF6A-4CE2-BE61-6AA11F458AF9}" dt="2024-09-05T04:56:24.346" v="144" actId="20577"/>
        <pc:sldMasterMkLst>
          <pc:docMk/>
          <pc:sldMasterMk cId="2762043348" sldId="2147483678"/>
        </pc:sldMasterMkLst>
        <pc:spChg chg="mod">
          <ac:chgData name="Mudit Mittal" userId="d637d6ac-18a1-43da-8304-404a484cd065" providerId="ADAL" clId="{7E0701BC-FF6A-4CE2-BE61-6AA11F458AF9}" dt="2024-09-05T04:56:24.346" v="144" actId="20577"/>
          <ac:spMkLst>
            <pc:docMk/>
            <pc:sldMasterMk cId="2762043348" sldId="2147483678"/>
            <ac:spMk id="10" creationId="{00000000-0000-0000-0000-000000000000}"/>
          </ac:spMkLst>
        </pc:spChg>
      </pc:sldMasterChg>
    </pc:docChg>
  </pc:docChgLst>
  <pc:docChgLst>
    <pc:chgData name="Prabhudutta Dash" userId="S::prabhuduttadash@blue-kei.com::422ce985-4799-4318-812a-49b86fb4cb2b" providerId="AD" clId="Web-{74D7197F-914F-37E9-AE8E-F2FD506DB6C5}"/>
    <pc:docChg chg="modSld">
      <pc:chgData name="Prabhudutta Dash" userId="S::prabhuduttadash@blue-kei.com::422ce985-4799-4318-812a-49b86fb4cb2b" providerId="AD" clId="Web-{74D7197F-914F-37E9-AE8E-F2FD506DB6C5}" dt="2024-10-17T04:03:13.725" v="3" actId="20577"/>
      <pc:docMkLst>
        <pc:docMk/>
      </pc:docMkLst>
      <pc:sldChg chg="modSp">
        <pc:chgData name="Prabhudutta Dash" userId="S::prabhuduttadash@blue-kei.com::422ce985-4799-4318-812a-49b86fb4cb2b" providerId="AD" clId="Web-{74D7197F-914F-37E9-AE8E-F2FD506DB6C5}" dt="2024-10-17T04:03:13.725" v="3" actId="20577"/>
        <pc:sldMkLst>
          <pc:docMk/>
          <pc:sldMk cId="3254655797" sldId="333"/>
        </pc:sldMkLst>
        <pc:spChg chg="mod">
          <ac:chgData name="Prabhudutta Dash" userId="S::prabhuduttadash@blue-kei.com::422ce985-4799-4318-812a-49b86fb4cb2b" providerId="AD" clId="Web-{74D7197F-914F-37E9-AE8E-F2FD506DB6C5}" dt="2024-10-17T04:03:13.725" v="3" actId="20577"/>
          <ac:spMkLst>
            <pc:docMk/>
            <pc:sldMk cId="3254655797" sldId="333"/>
            <ac:spMk id="75" creationId="{00000000-0000-0000-0000-000000000000}"/>
          </ac:spMkLst>
        </pc:spChg>
      </pc:sldChg>
    </pc:docChg>
  </pc:docChgLst>
  <pc:docChgLst>
    <pc:chgData name="Ashutosh Dumbre" userId="S::ashutoshdumbre@blue-kei.com::2c13ddd7-70e2-4292-9666-be7b4797e06b" providerId="AD" clId="Web-{ADECE77C-3051-5C99-CB52-1086A051E3F6}"/>
    <pc:docChg chg="mod">
      <pc:chgData name="Ashutosh Dumbre" userId="S::ashutoshdumbre@blue-kei.com::2c13ddd7-70e2-4292-9666-be7b4797e06b" providerId="AD" clId="Web-{ADECE77C-3051-5C99-CB52-1086A051E3F6}" dt="2024-09-10T08:11:01.467" v="0"/>
      <pc:docMkLst>
        <pc:docMk/>
      </pc:docMkLst>
    </pc:docChg>
  </pc:docChgLst>
  <pc:docChgLst>
    <pc:chgData name="Chetan Pakhare‎" userId="S::chetanpakhare@blue-kei.com::af1c261d-eb97-4f77-8398-5c6714d384e0" providerId="AD" clId="Web-{0A60A220-CD35-99B8-0573-B6E84290F737}"/>
    <pc:docChg chg="modSld">
      <pc:chgData name="Chetan Pakhare‎" userId="S::chetanpakhare@blue-kei.com::af1c261d-eb97-4f77-8398-5c6714d384e0" providerId="AD" clId="Web-{0A60A220-CD35-99B8-0573-B6E84290F737}" dt="2024-09-11T02:54:32.568" v="7"/>
      <pc:docMkLst>
        <pc:docMk/>
      </pc:docMkLst>
      <pc:sldChg chg="modSp">
        <pc:chgData name="Chetan Pakhare‎" userId="S::chetanpakhare@blue-kei.com::af1c261d-eb97-4f77-8398-5c6714d384e0" providerId="AD" clId="Web-{0A60A220-CD35-99B8-0573-B6E84290F737}" dt="2024-09-11T02:54:04.302" v="2" actId="20577"/>
        <pc:sldMkLst>
          <pc:docMk/>
          <pc:sldMk cId="3254655797" sldId="333"/>
        </pc:sldMkLst>
        <pc:spChg chg="mod">
          <ac:chgData name="Chetan Pakhare‎" userId="S::chetanpakhare@blue-kei.com::af1c261d-eb97-4f77-8398-5c6714d384e0" providerId="AD" clId="Web-{0A60A220-CD35-99B8-0573-B6E84290F737}" dt="2024-09-11T02:54:04.302" v="2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modSp">
        <pc:chgData name="Chetan Pakhare‎" userId="S::chetanpakhare@blue-kei.com::af1c261d-eb97-4f77-8398-5c6714d384e0" providerId="AD" clId="Web-{0A60A220-CD35-99B8-0573-B6E84290F737}" dt="2024-09-11T02:54:32.568" v="7"/>
        <pc:sldMkLst>
          <pc:docMk/>
          <pc:sldMk cId="572178230" sldId="350"/>
        </pc:sldMkLst>
        <pc:spChg chg="mod">
          <ac:chgData name="Chetan Pakhare‎" userId="S::chetanpakhare@blue-kei.com::af1c261d-eb97-4f77-8398-5c6714d384e0" providerId="AD" clId="Web-{0A60A220-CD35-99B8-0573-B6E84290F737}" dt="2024-09-11T02:54:18.833" v="4" actId="1076"/>
          <ac:spMkLst>
            <pc:docMk/>
            <pc:sldMk cId="572178230" sldId="350"/>
            <ac:spMk id="3" creationId="{335E7894-2CD0-4017-BE2E-63E45F19481F}"/>
          </ac:spMkLst>
        </pc:spChg>
        <pc:picChg chg="mod ord">
          <ac:chgData name="Chetan Pakhare‎" userId="S::chetanpakhare@blue-kei.com::af1c261d-eb97-4f77-8398-5c6714d384e0" providerId="AD" clId="Web-{0A60A220-CD35-99B8-0573-B6E84290F737}" dt="2024-09-11T02:54:32.568" v="7"/>
          <ac:picMkLst>
            <pc:docMk/>
            <pc:sldMk cId="572178230" sldId="350"/>
            <ac:picMk id="5" creationId="{AC212FF5-0FAD-4CFC-A9A6-B17B08733A5F}"/>
          </ac:picMkLst>
        </pc:picChg>
      </pc:sldChg>
    </pc:docChg>
  </pc:docChgLst>
  <pc:docChgLst>
    <pc:chgData name="Ketaki Patwardhan" userId="S::ketakipatwardhan@blue-kei.com::a1c5eb7b-a851-48ad-8a31-4cb397a9519e" providerId="AD" clId="Web-{9A9FDEFB-C3A2-1C36-BAF1-3C2065CA2E35}"/>
    <pc:docChg chg="addSld delSld modSld sldOrd modSection">
      <pc:chgData name="Ketaki Patwardhan" userId="S::ketakipatwardhan@blue-kei.com::a1c5eb7b-a851-48ad-8a31-4cb397a9519e" providerId="AD" clId="Web-{9A9FDEFB-C3A2-1C36-BAF1-3C2065CA2E35}" dt="2024-08-29T13:13:47.744" v="24" actId="20577"/>
      <pc:docMkLst>
        <pc:docMk/>
      </pc:docMkLst>
      <pc:sldChg chg="add del">
        <pc:chgData name="Ketaki Patwardhan" userId="S::ketakipatwardhan@blue-kei.com::a1c5eb7b-a851-48ad-8a31-4cb397a9519e" providerId="AD" clId="Web-{9A9FDEFB-C3A2-1C36-BAF1-3C2065CA2E35}" dt="2024-08-29T13:09:35.352" v="10"/>
        <pc:sldMkLst>
          <pc:docMk/>
          <pc:sldMk cId="0" sldId="262"/>
        </pc:sldMkLst>
      </pc:sldChg>
      <pc:sldChg chg="add">
        <pc:chgData name="Ketaki Patwardhan" userId="S::ketakipatwardhan@blue-kei.com::a1c5eb7b-a851-48ad-8a31-4cb397a9519e" providerId="AD" clId="Web-{9A9FDEFB-C3A2-1C36-BAF1-3C2065CA2E35}" dt="2024-08-29T13:08:36.086" v="6"/>
        <pc:sldMkLst>
          <pc:docMk/>
          <pc:sldMk cId="0" sldId="265"/>
        </pc:sldMkLst>
      </pc:sldChg>
      <pc:sldChg chg="ord">
        <pc:chgData name="Ketaki Patwardhan" userId="S::ketakipatwardhan@blue-kei.com::a1c5eb7b-a851-48ad-8a31-4cb397a9519e" providerId="AD" clId="Web-{9A9FDEFB-C3A2-1C36-BAF1-3C2065CA2E35}" dt="2024-08-29T13:10:17.040" v="13"/>
        <pc:sldMkLst>
          <pc:docMk/>
          <pc:sldMk cId="1562797480" sldId="292"/>
        </pc:sldMkLst>
      </pc:sldChg>
      <pc:sldChg chg="add del">
        <pc:chgData name="Ketaki Patwardhan" userId="S::ketakipatwardhan@blue-kei.com::a1c5eb7b-a851-48ad-8a31-4cb397a9519e" providerId="AD" clId="Web-{9A9FDEFB-C3A2-1C36-BAF1-3C2065CA2E35}" dt="2024-08-29T13:11:23.962" v="18"/>
        <pc:sldMkLst>
          <pc:docMk/>
          <pc:sldMk cId="1702733923" sldId="298"/>
        </pc:sldMkLst>
      </pc:sldChg>
      <pc:sldChg chg="ord">
        <pc:chgData name="Ketaki Patwardhan" userId="S::ketakipatwardhan@blue-kei.com::a1c5eb7b-a851-48ad-8a31-4cb397a9519e" providerId="AD" clId="Web-{9A9FDEFB-C3A2-1C36-BAF1-3C2065CA2E35}" dt="2024-08-29T13:08:47.899" v="7"/>
        <pc:sldMkLst>
          <pc:docMk/>
          <pc:sldMk cId="1780924668" sldId="704"/>
        </pc:sldMkLst>
      </pc:sldChg>
      <pc:sldChg chg="add del">
        <pc:chgData name="Ketaki Patwardhan" userId="S::ketakipatwardhan@blue-kei.com::a1c5eb7b-a851-48ad-8a31-4cb397a9519e" providerId="AD" clId="Web-{9A9FDEFB-C3A2-1C36-BAF1-3C2065CA2E35}" dt="2024-08-29T13:11:23.993" v="20"/>
        <pc:sldMkLst>
          <pc:docMk/>
          <pc:sldMk cId="1702519109" sldId="705"/>
        </pc:sldMkLst>
      </pc:sldChg>
      <pc:sldChg chg="add del">
        <pc:chgData name="Ketaki Patwardhan" userId="S::ketakipatwardhan@blue-kei.com::a1c5eb7b-a851-48ad-8a31-4cb397a9519e" providerId="AD" clId="Web-{9A9FDEFB-C3A2-1C36-BAF1-3C2065CA2E35}" dt="2024-08-29T13:11:23.978" v="19"/>
        <pc:sldMkLst>
          <pc:docMk/>
          <pc:sldMk cId="1091904779" sldId="710"/>
        </pc:sldMkLst>
      </pc:sldChg>
      <pc:sldChg chg="add del">
        <pc:chgData name="Ketaki Patwardhan" userId="S::ketakipatwardhan@blue-kei.com::a1c5eb7b-a851-48ad-8a31-4cb397a9519e" providerId="AD" clId="Web-{9A9FDEFB-C3A2-1C36-BAF1-3C2065CA2E35}" dt="2024-08-29T13:11:24.009" v="21"/>
        <pc:sldMkLst>
          <pc:docMk/>
          <pc:sldMk cId="208811499" sldId="790"/>
        </pc:sldMkLst>
      </pc:sldChg>
      <pc:sldChg chg="ord">
        <pc:chgData name="Ketaki Patwardhan" userId="S::ketakipatwardhan@blue-kei.com::a1c5eb7b-a851-48ad-8a31-4cb397a9519e" providerId="AD" clId="Web-{9A9FDEFB-C3A2-1C36-BAF1-3C2065CA2E35}" dt="2024-08-29T13:08:57.524" v="8"/>
        <pc:sldMkLst>
          <pc:docMk/>
          <pc:sldMk cId="3319782285" sldId="793"/>
        </pc:sldMkLst>
      </pc:sldChg>
      <pc:sldChg chg="add">
        <pc:chgData name="Ketaki Patwardhan" userId="S::ketakipatwardhan@blue-kei.com::a1c5eb7b-a851-48ad-8a31-4cb397a9519e" providerId="AD" clId="Web-{9A9FDEFB-C3A2-1C36-BAF1-3C2065CA2E35}" dt="2024-08-29T13:09:37.821" v="11"/>
        <pc:sldMkLst>
          <pc:docMk/>
          <pc:sldMk cId="621681403" sldId="801"/>
        </pc:sldMkLst>
      </pc:sldChg>
      <pc:sldChg chg="add del ord">
        <pc:chgData name="Ketaki Patwardhan" userId="S::ketakipatwardhan@blue-kei.com::a1c5eb7b-a851-48ad-8a31-4cb397a9519e" providerId="AD" clId="Web-{9A9FDEFB-C3A2-1C36-BAF1-3C2065CA2E35}" dt="2024-08-29T13:08:33.977" v="4"/>
        <pc:sldMkLst>
          <pc:docMk/>
          <pc:sldMk cId="781269087" sldId="801"/>
        </pc:sldMkLst>
      </pc:sldChg>
      <pc:sldChg chg="modSp add">
        <pc:chgData name="Ketaki Patwardhan" userId="S::ketakipatwardhan@blue-kei.com::a1c5eb7b-a851-48ad-8a31-4cb397a9519e" providerId="AD" clId="Web-{9A9FDEFB-C3A2-1C36-BAF1-3C2065CA2E35}" dt="2024-08-29T13:13:47.744" v="24" actId="20577"/>
        <pc:sldMkLst>
          <pc:docMk/>
          <pc:sldMk cId="889461334" sldId="802"/>
        </pc:sldMkLst>
        <pc:spChg chg="mod">
          <ac:chgData name="Ketaki Patwardhan" userId="S::ketakipatwardhan@blue-kei.com::a1c5eb7b-a851-48ad-8a31-4cb397a9519e" providerId="AD" clId="Web-{9A9FDEFB-C3A2-1C36-BAF1-3C2065CA2E35}" dt="2024-08-29T13:13:47.744" v="24" actId="20577"/>
          <ac:spMkLst>
            <pc:docMk/>
            <pc:sldMk cId="889461334" sldId="802"/>
            <ac:spMk id="169" creationId="{00000000-0000-0000-0000-000000000000}"/>
          </ac:spMkLst>
        </pc:spChg>
      </pc:sldChg>
      <pc:sldChg chg="add del">
        <pc:chgData name="Ketaki Patwardhan" userId="S::ketakipatwardhan@blue-kei.com::a1c5eb7b-a851-48ad-8a31-4cb397a9519e" providerId="AD" clId="Web-{9A9FDEFB-C3A2-1C36-BAF1-3C2065CA2E35}" dt="2024-08-29T13:07:54.179" v="2"/>
        <pc:sldMkLst>
          <pc:docMk/>
          <pc:sldMk cId="4039665031" sldId="802"/>
        </pc:sldMkLst>
      </pc:sldChg>
    </pc:docChg>
  </pc:docChgLst>
  <pc:docChgLst>
    <pc:chgData name="Mudit Mittal" userId="d637d6ac-18a1-43da-8304-404a484cd065" providerId="ADAL" clId="{21117FC1-C227-4C4D-98A7-E556D4F11A2A}"/>
    <pc:docChg chg="undo custSel addSld delSld modSld sldOrd modSection">
      <pc:chgData name="Mudit Mittal" userId="d637d6ac-18a1-43da-8304-404a484cd065" providerId="ADAL" clId="{21117FC1-C227-4C4D-98A7-E556D4F11A2A}" dt="2024-09-01T09:01:54.635" v="652" actId="1076"/>
      <pc:docMkLst>
        <pc:docMk/>
      </pc:docMkLst>
      <pc:sldChg chg="add del">
        <pc:chgData name="Mudit Mittal" userId="d637d6ac-18a1-43da-8304-404a484cd065" providerId="ADAL" clId="{21117FC1-C227-4C4D-98A7-E556D4F11A2A}" dt="2024-09-01T08:20:16.418" v="118" actId="2696"/>
        <pc:sldMkLst>
          <pc:docMk/>
          <pc:sldMk cId="1046404973" sldId="257"/>
        </pc:sldMkLst>
      </pc:sldChg>
      <pc:sldChg chg="add">
        <pc:chgData name="Mudit Mittal" userId="d637d6ac-18a1-43da-8304-404a484cd065" providerId="ADAL" clId="{21117FC1-C227-4C4D-98A7-E556D4F11A2A}" dt="2024-09-01T08:20:20.209" v="119"/>
        <pc:sldMkLst>
          <pc:docMk/>
          <pc:sldMk cId="1747598409" sldId="257"/>
        </pc:sldMkLst>
      </pc:sldChg>
      <pc:sldChg chg="add">
        <pc:chgData name="Mudit Mittal" userId="d637d6ac-18a1-43da-8304-404a484cd065" providerId="ADAL" clId="{21117FC1-C227-4C4D-98A7-E556D4F11A2A}" dt="2024-09-01T08:20:20.209" v="119"/>
        <pc:sldMkLst>
          <pc:docMk/>
          <pc:sldMk cId="2178756851" sldId="259"/>
        </pc:sldMkLst>
      </pc:sldChg>
      <pc:sldChg chg="add del">
        <pc:chgData name="Mudit Mittal" userId="d637d6ac-18a1-43da-8304-404a484cd065" providerId="ADAL" clId="{21117FC1-C227-4C4D-98A7-E556D4F11A2A}" dt="2024-09-01T08:20:16.418" v="118" actId="2696"/>
        <pc:sldMkLst>
          <pc:docMk/>
          <pc:sldMk cId="2522200349" sldId="261"/>
        </pc:sldMkLst>
      </pc:sldChg>
      <pc:sldChg chg="add">
        <pc:chgData name="Mudit Mittal" userId="d637d6ac-18a1-43da-8304-404a484cd065" providerId="ADAL" clId="{21117FC1-C227-4C4D-98A7-E556D4F11A2A}" dt="2024-09-01T08:20:20.209" v="119"/>
        <pc:sldMkLst>
          <pc:docMk/>
          <pc:sldMk cId="3942233043" sldId="261"/>
        </pc:sldMkLst>
      </pc:sldChg>
      <pc:sldChg chg="addSp modSp mod">
        <pc:chgData name="Mudit Mittal" userId="d637d6ac-18a1-43da-8304-404a484cd065" providerId="ADAL" clId="{21117FC1-C227-4C4D-98A7-E556D4F11A2A}" dt="2024-09-01T08:19:35.355" v="116"/>
        <pc:sldMkLst>
          <pc:docMk/>
          <pc:sldMk cId="0" sldId="265"/>
        </pc:sldMkLst>
        <pc:spChg chg="mod">
          <ac:chgData name="Mudit Mittal" userId="d637d6ac-18a1-43da-8304-404a484cd065" providerId="ADAL" clId="{21117FC1-C227-4C4D-98A7-E556D4F11A2A}" dt="2024-09-01T08:14:53.574" v="103" actId="207"/>
          <ac:spMkLst>
            <pc:docMk/>
            <pc:sldMk cId="0" sldId="265"/>
            <ac:spMk id="177" creationId="{00000000-0000-0000-0000-000000000000}"/>
          </ac:spMkLst>
        </pc:spChg>
        <pc:spChg chg="mod">
          <ac:chgData name="Mudit Mittal" userId="d637d6ac-18a1-43da-8304-404a484cd065" providerId="ADAL" clId="{21117FC1-C227-4C4D-98A7-E556D4F11A2A}" dt="2024-09-01T08:14:53.574" v="103" actId="207"/>
          <ac:spMkLst>
            <pc:docMk/>
            <pc:sldMk cId="0" sldId="265"/>
            <ac:spMk id="179" creationId="{00000000-0000-0000-0000-000000000000}"/>
          </ac:spMkLst>
        </pc:spChg>
        <pc:picChg chg="mod">
          <ac:chgData name="Mudit Mittal" userId="d637d6ac-18a1-43da-8304-404a484cd065" providerId="ADAL" clId="{21117FC1-C227-4C4D-98A7-E556D4F11A2A}" dt="2024-09-01T08:14:56.681" v="104" actId="1076"/>
          <ac:picMkLst>
            <pc:docMk/>
            <pc:sldMk cId="0" sldId="265"/>
            <ac:picMk id="176" creationId="{00000000-0000-0000-0000-000000000000}"/>
          </ac:picMkLst>
        </pc:picChg>
        <pc:picChg chg="add">
          <ac:chgData name="Mudit Mittal" userId="d637d6ac-18a1-43da-8304-404a484cd065" providerId="ADAL" clId="{21117FC1-C227-4C4D-98A7-E556D4F11A2A}" dt="2024-09-01T08:19:35.355" v="116"/>
          <ac:picMkLst>
            <pc:docMk/>
            <pc:sldMk cId="0" sldId="265"/>
            <ac:picMk id="2050" creationId="{61B98B56-4F9B-E272-D430-4BB082C9FD30}"/>
          </ac:picMkLst>
        </pc:picChg>
      </pc:sldChg>
      <pc:sldChg chg="add">
        <pc:chgData name="Mudit Mittal" userId="d637d6ac-18a1-43da-8304-404a484cd065" providerId="ADAL" clId="{21117FC1-C227-4C4D-98A7-E556D4F11A2A}" dt="2024-09-01T08:33:42.242" v="128"/>
        <pc:sldMkLst>
          <pc:docMk/>
          <pc:sldMk cId="641250472" sldId="266"/>
        </pc:sldMkLst>
      </pc:sldChg>
      <pc:sldChg chg="add">
        <pc:chgData name="Mudit Mittal" userId="d637d6ac-18a1-43da-8304-404a484cd065" providerId="ADAL" clId="{21117FC1-C227-4C4D-98A7-E556D4F11A2A}" dt="2024-09-01T08:16:30.865" v="105"/>
        <pc:sldMkLst>
          <pc:docMk/>
          <pc:sldMk cId="0" sldId="267"/>
        </pc:sldMkLst>
      </pc:sldChg>
      <pc:sldChg chg="modSp add">
        <pc:chgData name="Mudit Mittal" userId="d637d6ac-18a1-43da-8304-404a484cd065" providerId="ADAL" clId="{21117FC1-C227-4C4D-98A7-E556D4F11A2A}" dt="2024-09-01T08:33:50.548" v="129"/>
        <pc:sldMkLst>
          <pc:docMk/>
          <pc:sldMk cId="0" sldId="273"/>
        </pc:sldMkLst>
        <pc:spChg chg="mod">
          <ac:chgData name="Mudit Mittal" userId="d637d6ac-18a1-43da-8304-404a484cd065" providerId="ADAL" clId="{21117FC1-C227-4C4D-98A7-E556D4F11A2A}" dt="2024-09-01T08:33:50.548" v="129"/>
          <ac:spMkLst>
            <pc:docMk/>
            <pc:sldMk cId="0" sldId="273"/>
            <ac:spMk id="214" creationId="{00000000-0000-0000-0000-000000000000}"/>
          </ac:spMkLst>
        </pc:spChg>
      </pc:sldChg>
      <pc:sldChg chg="ord">
        <pc:chgData name="Mudit Mittal" userId="d637d6ac-18a1-43da-8304-404a484cd065" providerId="ADAL" clId="{21117FC1-C227-4C4D-98A7-E556D4F11A2A}" dt="2024-09-01T08:21:05.799" v="124"/>
        <pc:sldMkLst>
          <pc:docMk/>
          <pc:sldMk cId="1562797480" sldId="292"/>
        </pc:sldMkLst>
      </pc:sldChg>
      <pc:sldChg chg="add">
        <pc:chgData name="Mudit Mittal" userId="d637d6ac-18a1-43da-8304-404a484cd065" providerId="ADAL" clId="{21117FC1-C227-4C4D-98A7-E556D4F11A2A}" dt="2024-09-01T08:20:50.696" v="120"/>
        <pc:sldMkLst>
          <pc:docMk/>
          <pc:sldMk cId="3193258462" sldId="300"/>
        </pc:sldMkLst>
      </pc:sldChg>
      <pc:sldChg chg="add">
        <pc:chgData name="Mudit Mittal" userId="d637d6ac-18a1-43da-8304-404a484cd065" providerId="ADAL" clId="{21117FC1-C227-4C4D-98A7-E556D4F11A2A}" dt="2024-09-01T08:20:20.209" v="119"/>
        <pc:sldMkLst>
          <pc:docMk/>
          <pc:sldMk cId="3624645122" sldId="320"/>
        </pc:sldMkLst>
      </pc:sldChg>
      <pc:sldChg chg="add del">
        <pc:chgData name="Mudit Mittal" userId="d637d6ac-18a1-43da-8304-404a484cd065" providerId="ADAL" clId="{21117FC1-C227-4C4D-98A7-E556D4F11A2A}" dt="2024-09-01T08:20:16.418" v="118" actId="2696"/>
        <pc:sldMkLst>
          <pc:docMk/>
          <pc:sldMk cId="4006511420" sldId="320"/>
        </pc:sldMkLst>
      </pc:sldChg>
      <pc:sldChg chg="addSp delSp modSp add del mod">
        <pc:chgData name="Mudit Mittal" userId="d637d6ac-18a1-43da-8304-404a484cd065" providerId="ADAL" clId="{21117FC1-C227-4C4D-98A7-E556D4F11A2A}" dt="2024-09-01T08:36:56.621" v="229" actId="2696"/>
        <pc:sldMkLst>
          <pc:docMk/>
          <pc:sldMk cId="122448875" sldId="326"/>
        </pc:sldMkLst>
        <pc:spChg chg="mod">
          <ac:chgData name="Mudit Mittal" userId="d637d6ac-18a1-43da-8304-404a484cd065" providerId="ADAL" clId="{21117FC1-C227-4C4D-98A7-E556D4F11A2A}" dt="2024-09-01T08:36:43.872" v="227" actId="20577"/>
          <ac:spMkLst>
            <pc:docMk/>
            <pc:sldMk cId="122448875" sldId="326"/>
            <ac:spMk id="4" creationId="{995CF919-F1DD-5747-9F3D-0CD76D6B0A2C}"/>
          </ac:spMkLst>
        </pc:spChg>
        <pc:spChg chg="del">
          <ac:chgData name="Mudit Mittal" userId="d637d6ac-18a1-43da-8304-404a484cd065" providerId="ADAL" clId="{21117FC1-C227-4C4D-98A7-E556D4F11A2A}" dt="2024-09-01T08:36:24.907" v="146" actId="478"/>
          <ac:spMkLst>
            <pc:docMk/>
            <pc:sldMk cId="122448875" sldId="326"/>
            <ac:spMk id="5" creationId="{84C2CFB1-0A41-2A4E-94BD-654F0BBF1591}"/>
          </ac:spMkLst>
        </pc:spChg>
        <pc:spChg chg="add del mod">
          <ac:chgData name="Mudit Mittal" userId="d637d6ac-18a1-43da-8304-404a484cd065" providerId="ADAL" clId="{21117FC1-C227-4C4D-98A7-E556D4F11A2A}" dt="2024-09-01T08:36:27.301" v="147" actId="478"/>
          <ac:spMkLst>
            <pc:docMk/>
            <pc:sldMk cId="122448875" sldId="326"/>
            <ac:spMk id="7" creationId="{04C1E94E-6B79-AEB6-7DFC-A2635C0428C7}"/>
          </ac:spMkLst>
        </pc:spChg>
      </pc:sldChg>
      <pc:sldChg chg="add">
        <pc:chgData name="Mudit Mittal" userId="d637d6ac-18a1-43da-8304-404a484cd065" providerId="ADAL" clId="{21117FC1-C227-4C4D-98A7-E556D4F11A2A}" dt="2024-09-01T08:16:30.865" v="105"/>
        <pc:sldMkLst>
          <pc:docMk/>
          <pc:sldMk cId="795302081" sldId="327"/>
        </pc:sldMkLst>
      </pc:sldChg>
      <pc:sldChg chg="modSp mod modCm">
        <pc:chgData name="Mudit Mittal" userId="d637d6ac-18a1-43da-8304-404a484cd065" providerId="ADAL" clId="{21117FC1-C227-4C4D-98A7-E556D4F11A2A}" dt="2024-09-01T08:12:17.813" v="94" actId="15"/>
        <pc:sldMkLst>
          <pc:docMk/>
          <pc:sldMk cId="3254655797" sldId="333"/>
        </pc:sldMkLst>
        <pc:spChg chg="mod">
          <ac:chgData name="Mudit Mittal" userId="d637d6ac-18a1-43da-8304-404a484cd065" providerId="ADAL" clId="{21117FC1-C227-4C4D-98A7-E556D4F11A2A}" dt="2024-09-01T08:12:17.813" v="94" actId="15"/>
          <ac:spMkLst>
            <pc:docMk/>
            <pc:sldMk cId="3254655797" sldId="333"/>
            <ac:spMk id="7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udit Mittal" userId="d637d6ac-18a1-43da-8304-404a484cd065" providerId="ADAL" clId="{21117FC1-C227-4C4D-98A7-E556D4F11A2A}" dt="2024-09-01T08:12:12.428" v="93" actId="20577"/>
              <pc2:cmMkLst xmlns:pc2="http://schemas.microsoft.com/office/powerpoint/2019/9/main/command">
                <pc:docMk/>
                <pc:sldMk cId="3254655797" sldId="333"/>
                <pc2:cmMk id="{FFF46398-F6EE-4EFB-AFAA-06CD35D1C6B1}"/>
              </pc2:cmMkLst>
            </pc226:cmChg>
          </p:ext>
        </pc:extLst>
      </pc:sldChg>
      <pc:sldChg chg="add">
        <pc:chgData name="Mudit Mittal" userId="d637d6ac-18a1-43da-8304-404a484cd065" providerId="ADAL" clId="{21117FC1-C227-4C4D-98A7-E556D4F11A2A}" dt="2024-09-01T08:20:20.209" v="119"/>
        <pc:sldMkLst>
          <pc:docMk/>
          <pc:sldMk cId="572178230" sldId="350"/>
        </pc:sldMkLst>
      </pc:sldChg>
      <pc:sldChg chg="add del">
        <pc:chgData name="Mudit Mittal" userId="d637d6ac-18a1-43da-8304-404a484cd065" providerId="ADAL" clId="{21117FC1-C227-4C4D-98A7-E556D4F11A2A}" dt="2024-09-01T08:20:16.418" v="118" actId="2696"/>
        <pc:sldMkLst>
          <pc:docMk/>
          <pc:sldMk cId="3100777985" sldId="350"/>
        </pc:sldMkLst>
      </pc:sldChg>
      <pc:sldChg chg="add">
        <pc:chgData name="Mudit Mittal" userId="d637d6ac-18a1-43da-8304-404a484cd065" providerId="ADAL" clId="{21117FC1-C227-4C4D-98A7-E556D4F11A2A}" dt="2024-09-01T08:16:30.865" v="105"/>
        <pc:sldMkLst>
          <pc:docMk/>
          <pc:sldMk cId="575527815" sldId="467"/>
        </pc:sldMkLst>
      </pc:sldChg>
      <pc:sldChg chg="addSp delSp modSp add mod modClrScheme chgLayout">
        <pc:chgData name="Mudit Mittal" userId="d637d6ac-18a1-43da-8304-404a484cd065" providerId="ADAL" clId="{21117FC1-C227-4C4D-98A7-E556D4F11A2A}" dt="2024-09-01T08:18:31.634" v="115" actId="26606"/>
        <pc:sldMkLst>
          <pc:docMk/>
          <pc:sldMk cId="0" sldId="469"/>
        </pc:sldMkLst>
        <pc:spChg chg="mod">
          <ac:chgData name="Mudit Mittal" userId="d637d6ac-18a1-43da-8304-404a484cd065" providerId="ADAL" clId="{21117FC1-C227-4C4D-98A7-E556D4F11A2A}" dt="2024-09-01T08:18:31.634" v="115" actId="26606"/>
          <ac:spMkLst>
            <pc:docMk/>
            <pc:sldMk cId="0" sldId="469"/>
            <ac:spMk id="143" creationId="{00000000-0000-0000-0000-000000000000}"/>
          </ac:spMkLst>
        </pc:spChg>
        <pc:spChg chg="mod">
          <ac:chgData name="Mudit Mittal" userId="d637d6ac-18a1-43da-8304-404a484cd065" providerId="ADAL" clId="{21117FC1-C227-4C4D-98A7-E556D4F11A2A}" dt="2024-09-01T08:18:31.634" v="115" actId="26606"/>
          <ac:spMkLst>
            <pc:docMk/>
            <pc:sldMk cId="0" sldId="469"/>
            <ac:spMk id="144" creationId="{00000000-0000-0000-0000-000000000000}"/>
          </ac:spMkLst>
        </pc:spChg>
        <pc:spChg chg="mod ord modVis">
          <ac:chgData name="Mudit Mittal" userId="d637d6ac-18a1-43da-8304-404a484cd065" providerId="ADAL" clId="{21117FC1-C227-4C4D-98A7-E556D4F11A2A}" dt="2024-09-01T08:18:31.634" v="115" actId="26606"/>
          <ac:spMkLst>
            <pc:docMk/>
            <pc:sldMk cId="0" sldId="469"/>
            <ac:spMk id="145" creationId="{00000000-0000-0000-0000-000000000000}"/>
          </ac:spMkLst>
        </pc:spChg>
        <pc:picChg chg="del mod">
          <ac:chgData name="Mudit Mittal" userId="d637d6ac-18a1-43da-8304-404a484cd065" providerId="ADAL" clId="{21117FC1-C227-4C4D-98A7-E556D4F11A2A}" dt="2024-09-01T08:17:22.042" v="111" actId="478"/>
          <ac:picMkLst>
            <pc:docMk/>
            <pc:sldMk cId="0" sldId="469"/>
            <ac:picMk id="5" creationId="{71CD72BB-645C-124C-B187-A29D2A7935B2}"/>
          </ac:picMkLst>
        </pc:picChg>
        <pc:picChg chg="add mod">
          <ac:chgData name="Mudit Mittal" userId="d637d6ac-18a1-43da-8304-404a484cd065" providerId="ADAL" clId="{21117FC1-C227-4C4D-98A7-E556D4F11A2A}" dt="2024-09-01T08:18:31.634" v="115" actId="26606"/>
          <ac:picMkLst>
            <pc:docMk/>
            <pc:sldMk cId="0" sldId="469"/>
            <ac:picMk id="1026" creationId="{EB851DD7-E512-0B18-344C-C5ADF94476BE}"/>
          </ac:picMkLst>
        </pc:picChg>
      </pc:sldChg>
      <pc:sldChg chg="add">
        <pc:chgData name="Mudit Mittal" userId="d637d6ac-18a1-43da-8304-404a484cd065" providerId="ADAL" clId="{21117FC1-C227-4C4D-98A7-E556D4F11A2A}" dt="2024-09-01T08:16:30.865" v="105"/>
        <pc:sldMkLst>
          <pc:docMk/>
          <pc:sldMk cId="1666970561" sldId="560"/>
        </pc:sldMkLst>
      </pc:sldChg>
      <pc:sldChg chg="mod modShow">
        <pc:chgData name="Mudit Mittal" userId="d637d6ac-18a1-43da-8304-404a484cd065" providerId="ADAL" clId="{21117FC1-C227-4C4D-98A7-E556D4F11A2A}" dt="2024-09-01T08:40:31.666" v="492" actId="729"/>
        <pc:sldMkLst>
          <pc:docMk/>
          <pc:sldMk cId="2897125689" sldId="711"/>
        </pc:sldMkLst>
      </pc:sldChg>
      <pc:sldChg chg="addSp delSp modSp mod modClrScheme chgLayout">
        <pc:chgData name="Mudit Mittal" userId="d637d6ac-18a1-43da-8304-404a484cd065" providerId="ADAL" clId="{21117FC1-C227-4C4D-98A7-E556D4F11A2A}" dt="2024-08-31T11:24:43.220" v="87" actId="1035"/>
        <pc:sldMkLst>
          <pc:docMk/>
          <pc:sldMk cId="208811499" sldId="790"/>
        </pc:sldMkLst>
        <pc:spChg chg="mod ord">
          <ac:chgData name="Mudit Mittal" userId="d637d6ac-18a1-43da-8304-404a484cd065" providerId="ADAL" clId="{21117FC1-C227-4C4D-98A7-E556D4F11A2A}" dt="2024-08-31T11:24:01.589" v="33" actId="700"/>
          <ac:spMkLst>
            <pc:docMk/>
            <pc:sldMk cId="208811499" sldId="790"/>
            <ac:spMk id="2" creationId="{03A91D8B-C9CD-6D4B-82C8-B87150C7D28B}"/>
          </ac:spMkLst>
        </pc:spChg>
        <pc:spChg chg="mod">
          <ac:chgData name="Mudit Mittal" userId="d637d6ac-18a1-43da-8304-404a484cd065" providerId="ADAL" clId="{21117FC1-C227-4C4D-98A7-E556D4F11A2A}" dt="2024-08-31T11:24:36.257" v="71" actId="1076"/>
          <ac:spMkLst>
            <pc:docMk/>
            <pc:sldMk cId="208811499" sldId="790"/>
            <ac:spMk id="4" creationId="{5BCE85C6-AC45-7E8E-4D8A-092EFA8B1116}"/>
          </ac:spMkLst>
        </pc:spChg>
        <pc:spChg chg="mod">
          <ac:chgData name="Mudit Mittal" userId="d637d6ac-18a1-43da-8304-404a484cd065" providerId="ADAL" clId="{21117FC1-C227-4C4D-98A7-E556D4F11A2A}" dt="2024-08-31T11:24:11.290" v="35" actId="1076"/>
          <ac:spMkLst>
            <pc:docMk/>
            <pc:sldMk cId="208811499" sldId="790"/>
            <ac:spMk id="5" creationId="{223AB851-258C-E5F3-D824-DE7FD9913301}"/>
          </ac:spMkLst>
        </pc:spChg>
        <pc:spChg chg="add mod ord">
          <ac:chgData name="Mudit Mittal" userId="d637d6ac-18a1-43da-8304-404a484cd065" providerId="ADAL" clId="{21117FC1-C227-4C4D-98A7-E556D4F11A2A}" dt="2024-08-31T11:24:43.220" v="87" actId="1035"/>
          <ac:spMkLst>
            <pc:docMk/>
            <pc:sldMk cId="208811499" sldId="790"/>
            <ac:spMk id="6" creationId="{F129D1AB-42CE-2BCC-CDDB-2B96104E7C8C}"/>
          </ac:spMkLst>
        </pc:spChg>
        <pc:spChg chg="add del mod ord">
          <ac:chgData name="Mudit Mittal" userId="d637d6ac-18a1-43da-8304-404a484cd065" providerId="ADAL" clId="{21117FC1-C227-4C4D-98A7-E556D4F11A2A}" dt="2024-08-31T11:24:28.155" v="69" actId="478"/>
          <ac:spMkLst>
            <pc:docMk/>
            <pc:sldMk cId="208811499" sldId="790"/>
            <ac:spMk id="7" creationId="{DB9928C9-9195-D191-6CA8-4779C90DDB10}"/>
          </ac:spMkLst>
        </pc:spChg>
        <pc:picChg chg="mod">
          <ac:chgData name="Mudit Mittal" userId="d637d6ac-18a1-43da-8304-404a484cd065" providerId="ADAL" clId="{21117FC1-C227-4C4D-98A7-E556D4F11A2A}" dt="2024-08-31T11:24:06.389" v="34" actId="1076"/>
          <ac:picMkLst>
            <pc:docMk/>
            <pc:sldMk cId="208811499" sldId="790"/>
            <ac:picMk id="3" creationId="{BD3AC959-7FFF-E43B-4AA9-B196F52BB0CE}"/>
          </ac:picMkLst>
        </pc:picChg>
      </pc:sldChg>
      <pc:sldChg chg="ord">
        <pc:chgData name="Mudit Mittal" userId="d637d6ac-18a1-43da-8304-404a484cd065" providerId="ADAL" clId="{21117FC1-C227-4C4D-98A7-E556D4F11A2A}" dt="2024-09-01T08:21:03.548" v="122"/>
        <pc:sldMkLst>
          <pc:docMk/>
          <pc:sldMk cId="4127843894" sldId="792"/>
        </pc:sldMkLst>
      </pc:sldChg>
      <pc:sldChg chg="addSp delSp modSp mod">
        <pc:chgData name="Mudit Mittal" userId="d637d6ac-18a1-43da-8304-404a484cd065" providerId="ADAL" clId="{21117FC1-C227-4C4D-98A7-E556D4F11A2A}" dt="2024-09-01T08:36:19.234" v="145" actId="20577"/>
        <pc:sldMkLst>
          <pc:docMk/>
          <pc:sldMk cId="3319782285" sldId="793"/>
        </pc:sldMkLst>
        <pc:spChg chg="mod">
          <ac:chgData name="Mudit Mittal" userId="d637d6ac-18a1-43da-8304-404a484cd065" providerId="ADAL" clId="{21117FC1-C227-4C4D-98A7-E556D4F11A2A}" dt="2024-09-01T08:36:19.234" v="145" actId="20577"/>
          <ac:spMkLst>
            <pc:docMk/>
            <pc:sldMk cId="3319782285" sldId="793"/>
            <ac:spMk id="300" creationId="{00000000-0000-0000-0000-000000000000}"/>
          </ac:spMkLst>
        </pc:spChg>
        <pc:spChg chg="mod">
          <ac:chgData name="Mudit Mittal" userId="d637d6ac-18a1-43da-8304-404a484cd065" providerId="ADAL" clId="{21117FC1-C227-4C4D-98A7-E556D4F11A2A}" dt="2024-09-01T08:14:20.872" v="100" actId="1076"/>
          <ac:spMkLst>
            <pc:docMk/>
            <pc:sldMk cId="3319782285" sldId="793"/>
            <ac:spMk id="303" creationId="{00000000-0000-0000-0000-000000000000}"/>
          </ac:spMkLst>
        </pc:spChg>
        <pc:picChg chg="add mod">
          <ac:chgData name="Mudit Mittal" userId="d637d6ac-18a1-43da-8304-404a484cd065" providerId="ADAL" clId="{21117FC1-C227-4C4D-98A7-E556D4F11A2A}" dt="2024-09-01T08:14:23.093" v="101" actId="1076"/>
          <ac:picMkLst>
            <pc:docMk/>
            <pc:sldMk cId="3319782285" sldId="793"/>
            <ac:picMk id="3" creationId="{BF0C55FC-B491-616B-7243-3884CD3804DA}"/>
          </ac:picMkLst>
        </pc:picChg>
        <pc:picChg chg="del">
          <ac:chgData name="Mudit Mittal" userId="d637d6ac-18a1-43da-8304-404a484cd065" providerId="ADAL" clId="{21117FC1-C227-4C4D-98A7-E556D4F11A2A}" dt="2024-09-01T08:14:07.255" v="95" actId="478"/>
          <ac:picMkLst>
            <pc:docMk/>
            <pc:sldMk cId="3319782285" sldId="793"/>
            <ac:picMk id="302" creationId="{00000000-0000-0000-0000-000000000000}"/>
          </ac:picMkLst>
        </pc:picChg>
      </pc:sldChg>
      <pc:sldChg chg="ord">
        <pc:chgData name="Mudit Mittal" userId="d637d6ac-18a1-43da-8304-404a484cd065" providerId="ADAL" clId="{21117FC1-C227-4C4D-98A7-E556D4F11A2A}" dt="2024-09-01T08:21:13.301" v="127"/>
        <pc:sldMkLst>
          <pc:docMk/>
          <pc:sldMk cId="3607266226" sldId="795"/>
        </pc:sldMkLst>
      </pc:sldChg>
      <pc:sldChg chg="del">
        <pc:chgData name="Mudit Mittal" userId="d637d6ac-18a1-43da-8304-404a484cd065" providerId="ADAL" clId="{21117FC1-C227-4C4D-98A7-E556D4F11A2A}" dt="2024-09-01T08:21:10.840" v="125" actId="47"/>
        <pc:sldMkLst>
          <pc:docMk/>
          <pc:sldMk cId="1345490459" sldId="796"/>
        </pc:sldMkLst>
      </pc:sldChg>
      <pc:sldChg chg="modSp mod">
        <pc:chgData name="Mudit Mittal" userId="d637d6ac-18a1-43da-8304-404a484cd065" providerId="ADAL" clId="{21117FC1-C227-4C4D-98A7-E556D4F11A2A}" dt="2024-08-31T11:25:46.684" v="90" actId="12"/>
        <pc:sldMkLst>
          <pc:docMk/>
          <pc:sldMk cId="1452527894" sldId="800"/>
        </pc:sldMkLst>
        <pc:spChg chg="mod">
          <ac:chgData name="Mudit Mittal" userId="d637d6ac-18a1-43da-8304-404a484cd065" providerId="ADAL" clId="{21117FC1-C227-4C4D-98A7-E556D4F11A2A}" dt="2024-08-31T11:25:46.684" v="90" actId="12"/>
          <ac:spMkLst>
            <pc:docMk/>
            <pc:sldMk cId="1452527894" sldId="800"/>
            <ac:spMk id="333" creationId="{00000000-0000-0000-0000-000000000000}"/>
          </ac:spMkLst>
        </pc:spChg>
      </pc:sldChg>
      <pc:sldChg chg="ord">
        <pc:chgData name="Mudit Mittal" userId="d637d6ac-18a1-43da-8304-404a484cd065" providerId="ADAL" clId="{21117FC1-C227-4C4D-98A7-E556D4F11A2A}" dt="2024-09-01T08:16:39.064" v="107"/>
        <pc:sldMkLst>
          <pc:docMk/>
          <pc:sldMk cId="621681403" sldId="801"/>
        </pc:sldMkLst>
      </pc:sldChg>
      <pc:sldChg chg="del">
        <pc:chgData name="Mudit Mittal" userId="d637d6ac-18a1-43da-8304-404a484cd065" providerId="ADAL" clId="{21117FC1-C227-4C4D-98A7-E556D4F11A2A}" dt="2024-09-01T08:16:56.854" v="108" actId="47"/>
        <pc:sldMkLst>
          <pc:docMk/>
          <pc:sldMk cId="889461334" sldId="802"/>
        </pc:sldMkLst>
      </pc:sldChg>
      <pc:sldChg chg="addSp delSp modSp new mod chgLayout">
        <pc:chgData name="Mudit Mittal" userId="d637d6ac-18a1-43da-8304-404a484cd065" providerId="ADAL" clId="{21117FC1-C227-4C4D-98A7-E556D4F11A2A}" dt="2024-09-01T08:39:48.912" v="491" actId="2710"/>
        <pc:sldMkLst>
          <pc:docMk/>
          <pc:sldMk cId="3356227305" sldId="804"/>
        </pc:sldMkLst>
        <pc:spChg chg="del mod ord">
          <ac:chgData name="Mudit Mittal" userId="d637d6ac-18a1-43da-8304-404a484cd065" providerId="ADAL" clId="{21117FC1-C227-4C4D-98A7-E556D4F11A2A}" dt="2024-09-01T08:38:22.110" v="231" actId="700"/>
          <ac:spMkLst>
            <pc:docMk/>
            <pc:sldMk cId="3356227305" sldId="804"/>
            <ac:spMk id="2" creationId="{E74E8847-CE6A-9725-76D0-6DCE34689239}"/>
          </ac:spMkLst>
        </pc:spChg>
        <pc:spChg chg="del">
          <ac:chgData name="Mudit Mittal" userId="d637d6ac-18a1-43da-8304-404a484cd065" providerId="ADAL" clId="{21117FC1-C227-4C4D-98A7-E556D4F11A2A}" dt="2024-09-01T08:38:22.110" v="231" actId="700"/>
          <ac:spMkLst>
            <pc:docMk/>
            <pc:sldMk cId="3356227305" sldId="804"/>
            <ac:spMk id="3" creationId="{C6B70424-51FB-96F1-B0EB-CDCB03512F61}"/>
          </ac:spMkLst>
        </pc:spChg>
        <pc:spChg chg="mod ord">
          <ac:chgData name="Mudit Mittal" userId="d637d6ac-18a1-43da-8304-404a484cd065" providerId="ADAL" clId="{21117FC1-C227-4C4D-98A7-E556D4F11A2A}" dt="2024-09-01T08:38:37.063" v="232" actId="700"/>
          <ac:spMkLst>
            <pc:docMk/>
            <pc:sldMk cId="3356227305" sldId="804"/>
            <ac:spMk id="4" creationId="{2BB2AFE9-52D0-CFDA-29BE-1EDAE3EC72D5}"/>
          </ac:spMkLst>
        </pc:spChg>
        <pc:spChg chg="add del mod ord">
          <ac:chgData name="Mudit Mittal" userId="d637d6ac-18a1-43da-8304-404a484cd065" providerId="ADAL" clId="{21117FC1-C227-4C4D-98A7-E556D4F11A2A}" dt="2024-09-01T08:38:37.063" v="232" actId="700"/>
          <ac:spMkLst>
            <pc:docMk/>
            <pc:sldMk cId="3356227305" sldId="804"/>
            <ac:spMk id="5" creationId="{30C99AE4-DC92-13F3-B35C-5309F1908172}"/>
          </ac:spMkLst>
        </pc:spChg>
        <pc:spChg chg="add mod ord">
          <ac:chgData name="Mudit Mittal" userId="d637d6ac-18a1-43da-8304-404a484cd065" providerId="ADAL" clId="{21117FC1-C227-4C4D-98A7-E556D4F11A2A}" dt="2024-09-01T08:38:40.115" v="242" actId="20577"/>
          <ac:spMkLst>
            <pc:docMk/>
            <pc:sldMk cId="3356227305" sldId="804"/>
            <ac:spMk id="6" creationId="{0B6745A4-C3EA-36DB-9088-3AE26A768511}"/>
          </ac:spMkLst>
        </pc:spChg>
        <pc:spChg chg="add mod ord">
          <ac:chgData name="Mudit Mittal" userId="d637d6ac-18a1-43da-8304-404a484cd065" providerId="ADAL" clId="{21117FC1-C227-4C4D-98A7-E556D4F11A2A}" dt="2024-09-01T08:39:48.912" v="491" actId="2710"/>
          <ac:spMkLst>
            <pc:docMk/>
            <pc:sldMk cId="3356227305" sldId="804"/>
            <ac:spMk id="7" creationId="{4D35DD5D-524F-23F2-52BE-1E7E688ED881}"/>
          </ac:spMkLst>
        </pc:spChg>
      </pc:sldChg>
      <pc:sldChg chg="addSp delSp modSp new mod modClrScheme modAnim chgLayout">
        <pc:chgData name="Mudit Mittal" userId="d637d6ac-18a1-43da-8304-404a484cd065" providerId="ADAL" clId="{21117FC1-C227-4C4D-98A7-E556D4F11A2A}" dt="2024-09-01T08:47:46.463" v="554" actId="1076"/>
        <pc:sldMkLst>
          <pc:docMk/>
          <pc:sldMk cId="371498021" sldId="805"/>
        </pc:sldMkLst>
        <pc:spChg chg="del">
          <ac:chgData name="Mudit Mittal" userId="d637d6ac-18a1-43da-8304-404a484cd065" providerId="ADAL" clId="{21117FC1-C227-4C4D-98A7-E556D4F11A2A}" dt="2024-09-01T08:43:28.071" v="495" actId="26606"/>
          <ac:spMkLst>
            <pc:docMk/>
            <pc:sldMk cId="371498021" sldId="805"/>
            <ac:spMk id="2" creationId="{9F2B9E55-5DAD-C163-40CD-E9839128EE09}"/>
          </ac:spMkLst>
        </pc:spChg>
        <pc:spChg chg="del">
          <ac:chgData name="Mudit Mittal" userId="d637d6ac-18a1-43da-8304-404a484cd065" providerId="ADAL" clId="{21117FC1-C227-4C4D-98A7-E556D4F11A2A}" dt="2024-09-01T08:43:28.071" v="495" actId="26606"/>
          <ac:spMkLst>
            <pc:docMk/>
            <pc:sldMk cId="371498021" sldId="805"/>
            <ac:spMk id="3" creationId="{1D8C3C7A-D833-4181-F8F0-0AB2508B7098}"/>
          </ac:spMkLst>
        </pc:spChg>
        <pc:spChg chg="mod ord modVis">
          <ac:chgData name="Mudit Mittal" userId="d637d6ac-18a1-43da-8304-404a484cd065" providerId="ADAL" clId="{21117FC1-C227-4C4D-98A7-E556D4F11A2A}" dt="2024-09-01T08:43:49.731" v="502" actId="26606"/>
          <ac:spMkLst>
            <pc:docMk/>
            <pc:sldMk cId="371498021" sldId="805"/>
            <ac:spMk id="4" creationId="{8EF5E027-D988-B643-0154-A4DC4ABFE5EE}"/>
          </ac:spMkLst>
        </pc:spChg>
        <pc:spChg chg="add del mod ord">
          <ac:chgData name="Mudit Mittal" userId="d637d6ac-18a1-43da-8304-404a484cd065" providerId="ADAL" clId="{21117FC1-C227-4C4D-98A7-E556D4F11A2A}" dt="2024-09-01T08:43:49.731" v="502" actId="26606"/>
          <ac:spMkLst>
            <pc:docMk/>
            <pc:sldMk cId="371498021" sldId="805"/>
            <ac:spMk id="7" creationId="{AA117BFE-75E7-26B1-8A4F-2532D1F562D1}"/>
          </ac:spMkLst>
        </pc:spChg>
        <pc:spChg chg="add del mod ord">
          <ac:chgData name="Mudit Mittal" userId="d637d6ac-18a1-43da-8304-404a484cd065" providerId="ADAL" clId="{21117FC1-C227-4C4D-98A7-E556D4F11A2A}" dt="2024-09-01T08:43:36.917" v="497" actId="478"/>
          <ac:spMkLst>
            <pc:docMk/>
            <pc:sldMk cId="371498021" sldId="805"/>
            <ac:spMk id="8" creationId="{BB64317F-A282-47D9-A5DC-444F5F230CFB}"/>
          </ac:spMkLst>
        </pc:spChg>
        <pc:spChg chg="add mod">
          <ac:chgData name="Mudit Mittal" userId="d637d6ac-18a1-43da-8304-404a484cd065" providerId="ADAL" clId="{21117FC1-C227-4C4D-98A7-E556D4F11A2A}" dt="2024-09-01T08:44:08.315" v="536" actId="20577"/>
          <ac:spMkLst>
            <pc:docMk/>
            <pc:sldMk cId="371498021" sldId="805"/>
            <ac:spMk id="9" creationId="{527BA374-9067-8634-4631-595D9167D8DA}"/>
          </ac:spMkLst>
        </pc:spChg>
        <pc:spChg chg="add del mod">
          <ac:chgData name="Mudit Mittal" userId="d637d6ac-18a1-43da-8304-404a484cd065" providerId="ADAL" clId="{21117FC1-C227-4C4D-98A7-E556D4F11A2A}" dt="2024-09-01T08:46:59.088" v="546"/>
          <ac:spMkLst>
            <pc:docMk/>
            <pc:sldMk cId="371498021" sldId="805"/>
            <ac:spMk id="10" creationId="{C19A57E4-7552-29C0-C7F4-1DAEFAC87DAB}"/>
          </ac:spMkLst>
        </pc:spChg>
        <pc:spChg chg="add del mod">
          <ac:chgData name="Mudit Mittal" userId="d637d6ac-18a1-43da-8304-404a484cd065" providerId="ADAL" clId="{21117FC1-C227-4C4D-98A7-E556D4F11A2A}" dt="2024-09-01T08:46:59.088" v="546"/>
          <ac:spMkLst>
            <pc:docMk/>
            <pc:sldMk cId="371498021" sldId="805"/>
            <ac:spMk id="11" creationId="{9F0F233F-B187-B580-4933-9337A44260DA}"/>
          </ac:spMkLst>
        </pc:spChg>
        <pc:spChg chg="add del mod">
          <ac:chgData name="Mudit Mittal" userId="d637d6ac-18a1-43da-8304-404a484cd065" providerId="ADAL" clId="{21117FC1-C227-4C4D-98A7-E556D4F11A2A}" dt="2024-09-01T08:43:43.466" v="499" actId="26606"/>
          <ac:spMkLst>
            <pc:docMk/>
            <pc:sldMk cId="371498021" sldId="805"/>
            <ac:spMk id="12" creationId="{C91A876F-D8DF-F59E-C499-F897B57A88CE}"/>
          </ac:spMkLst>
        </pc:spChg>
        <pc:spChg chg="mod">
          <ac:chgData name="Mudit Mittal" userId="d637d6ac-18a1-43da-8304-404a484cd065" providerId="ADAL" clId="{21117FC1-C227-4C4D-98A7-E556D4F11A2A}" dt="2024-09-01T08:47:46.463" v="554" actId="1076"/>
          <ac:spMkLst>
            <pc:docMk/>
            <pc:sldMk cId="371498021" sldId="805"/>
            <ac:spMk id="13" creationId="{F988A1BA-6001-5F71-67A5-928FEE3A8EF8}"/>
          </ac:spMkLst>
        </pc:spChg>
        <pc:spChg chg="add mod">
          <ac:chgData name="Mudit Mittal" userId="d637d6ac-18a1-43da-8304-404a484cd065" providerId="ADAL" clId="{21117FC1-C227-4C4D-98A7-E556D4F11A2A}" dt="2024-09-01T08:43:49.731" v="502" actId="26606"/>
          <ac:spMkLst>
            <pc:docMk/>
            <pc:sldMk cId="371498021" sldId="805"/>
            <ac:spMk id="14" creationId="{55391C76-3909-1FB8-520B-5F7CE1A01C90}"/>
          </ac:spMkLst>
        </pc:spChg>
        <pc:picChg chg="add mod modCrop">
          <ac:chgData name="Mudit Mittal" userId="d637d6ac-18a1-43da-8304-404a484cd065" providerId="ADAL" clId="{21117FC1-C227-4C4D-98A7-E556D4F11A2A}" dt="2024-09-01T08:47:37.660" v="551" actId="14100"/>
          <ac:picMkLst>
            <pc:docMk/>
            <pc:sldMk cId="371498021" sldId="805"/>
            <ac:picMk id="6" creationId="{AE278AB8-6B76-72F1-5496-CD3AED6E9E5B}"/>
          </ac:picMkLst>
        </pc:picChg>
      </pc:sldChg>
      <pc:sldChg chg="addSp delSp modSp new mod modClrScheme chgLayout">
        <pc:chgData name="Mudit Mittal" userId="d637d6ac-18a1-43da-8304-404a484cd065" providerId="ADAL" clId="{21117FC1-C227-4C4D-98A7-E556D4F11A2A}" dt="2024-09-01T09:01:54.635" v="652" actId="1076"/>
        <pc:sldMkLst>
          <pc:docMk/>
          <pc:sldMk cId="635737134" sldId="806"/>
        </pc:sldMkLst>
        <pc:spChg chg="del">
          <ac:chgData name="Mudit Mittal" userId="d637d6ac-18a1-43da-8304-404a484cd065" providerId="ADAL" clId="{21117FC1-C227-4C4D-98A7-E556D4F11A2A}" dt="2024-09-01T08:49:39.500" v="557" actId="26606"/>
          <ac:spMkLst>
            <pc:docMk/>
            <pc:sldMk cId="635737134" sldId="806"/>
            <ac:spMk id="2" creationId="{18253803-3818-CD14-8DDD-0EFEEC62DCD1}"/>
          </ac:spMkLst>
        </pc:spChg>
        <pc:spChg chg="del">
          <ac:chgData name="Mudit Mittal" userId="d637d6ac-18a1-43da-8304-404a484cd065" providerId="ADAL" clId="{21117FC1-C227-4C4D-98A7-E556D4F11A2A}" dt="2024-09-01T08:49:39.500" v="557" actId="26606"/>
          <ac:spMkLst>
            <pc:docMk/>
            <pc:sldMk cId="635737134" sldId="806"/>
            <ac:spMk id="3" creationId="{BA204C14-7E04-8D3E-C3BE-D9E11B90D624}"/>
          </ac:spMkLst>
        </pc:spChg>
        <pc:spChg chg="mod ord modVis">
          <ac:chgData name="Mudit Mittal" userId="d637d6ac-18a1-43da-8304-404a484cd065" providerId="ADAL" clId="{21117FC1-C227-4C4D-98A7-E556D4F11A2A}" dt="2024-09-01T08:50:02.619" v="569" actId="700"/>
          <ac:spMkLst>
            <pc:docMk/>
            <pc:sldMk cId="635737134" sldId="806"/>
            <ac:spMk id="4" creationId="{EE97DE60-EB72-FBFA-8D06-1C20205AAEB2}"/>
          </ac:spMkLst>
        </pc:spChg>
        <pc:spChg chg="add del mod">
          <ac:chgData name="Mudit Mittal" userId="d637d6ac-18a1-43da-8304-404a484cd065" providerId="ADAL" clId="{21117FC1-C227-4C4D-98A7-E556D4F11A2A}" dt="2024-09-01T09:01:09.902" v="638" actId="478"/>
          <ac:spMkLst>
            <pc:docMk/>
            <pc:sldMk cId="635737134" sldId="806"/>
            <ac:spMk id="6" creationId="{2A55F40B-7AF5-CB43-25BE-11295EB8738B}"/>
          </ac:spMkLst>
        </pc:spChg>
        <pc:spChg chg="add mod ord">
          <ac:chgData name="Mudit Mittal" userId="d637d6ac-18a1-43da-8304-404a484cd065" providerId="ADAL" clId="{21117FC1-C227-4C4D-98A7-E556D4F11A2A}" dt="2024-09-01T08:50:10.894" v="601" actId="20577"/>
          <ac:spMkLst>
            <pc:docMk/>
            <pc:sldMk cId="635737134" sldId="806"/>
            <ac:spMk id="7" creationId="{EA3C02CE-82E8-484A-C54F-E82D324C20D6}"/>
          </ac:spMkLst>
        </pc:spChg>
        <pc:spChg chg="add mod">
          <ac:chgData name="Mudit Mittal" userId="d637d6ac-18a1-43da-8304-404a484cd065" providerId="ADAL" clId="{21117FC1-C227-4C4D-98A7-E556D4F11A2A}" dt="2024-09-01T09:01:54.635" v="652" actId="1076"/>
          <ac:spMkLst>
            <pc:docMk/>
            <pc:sldMk cId="635737134" sldId="806"/>
            <ac:spMk id="9" creationId="{D5E49F7D-C9CA-F447-6268-2522E7874B3F}"/>
          </ac:spMkLst>
        </pc:spChg>
        <pc:picChg chg="add del mod">
          <ac:chgData name="Mudit Mittal" userId="d637d6ac-18a1-43da-8304-404a484cd065" providerId="ADAL" clId="{21117FC1-C227-4C4D-98A7-E556D4F11A2A}" dt="2024-09-01T08:57:26.556" v="634" actId="478"/>
          <ac:picMkLst>
            <pc:docMk/>
            <pc:sldMk cId="635737134" sldId="806"/>
            <ac:picMk id="3074" creationId="{B34970C6-D3DB-33C2-2B09-723F5D1B92FB}"/>
          </ac:picMkLst>
        </pc:picChg>
        <pc:picChg chg="add del">
          <ac:chgData name="Mudit Mittal" userId="d637d6ac-18a1-43da-8304-404a484cd065" providerId="ADAL" clId="{21117FC1-C227-4C4D-98A7-E556D4F11A2A}" dt="2024-09-01T08:59:32.847" v="636" actId="478"/>
          <ac:picMkLst>
            <pc:docMk/>
            <pc:sldMk cId="635737134" sldId="806"/>
            <ac:picMk id="3076" creationId="{69968935-4149-0FB8-36FF-6D7423F99E5B}"/>
          </ac:picMkLst>
        </pc:picChg>
        <pc:picChg chg="add mod">
          <ac:chgData name="Mudit Mittal" userId="d637d6ac-18a1-43da-8304-404a484cd065" providerId="ADAL" clId="{21117FC1-C227-4C4D-98A7-E556D4F11A2A}" dt="2024-09-01T09:01:15.046" v="640" actId="1076"/>
          <ac:picMkLst>
            <pc:docMk/>
            <pc:sldMk cId="635737134" sldId="806"/>
            <ac:picMk id="3078" creationId="{D47EE7E8-1F7F-4F8B-8092-00CC50B87B0E}"/>
          </ac:picMkLst>
        </pc:picChg>
      </pc:sldChg>
      <pc:sldChg chg="addSp delSp modSp new mod ord modClrScheme chgLayout">
        <pc:chgData name="Mudit Mittal" userId="d637d6ac-18a1-43da-8304-404a484cd065" providerId="ADAL" clId="{21117FC1-C227-4C4D-98A7-E556D4F11A2A}" dt="2024-09-01T08:55:06.097" v="633"/>
        <pc:sldMkLst>
          <pc:docMk/>
          <pc:sldMk cId="626983976" sldId="807"/>
        </pc:sldMkLst>
        <pc:spChg chg="del">
          <ac:chgData name="Mudit Mittal" userId="d637d6ac-18a1-43da-8304-404a484cd065" providerId="ADAL" clId="{21117FC1-C227-4C4D-98A7-E556D4F11A2A}" dt="2024-09-01T08:54:25.015" v="605" actId="700"/>
          <ac:spMkLst>
            <pc:docMk/>
            <pc:sldMk cId="626983976" sldId="807"/>
            <ac:spMk id="2" creationId="{50A8D2F2-D206-CF40-BB9C-109F6A82CCCB}"/>
          </ac:spMkLst>
        </pc:spChg>
        <pc:spChg chg="del">
          <ac:chgData name="Mudit Mittal" userId="d637d6ac-18a1-43da-8304-404a484cd065" providerId="ADAL" clId="{21117FC1-C227-4C4D-98A7-E556D4F11A2A}" dt="2024-09-01T08:54:25.015" v="605" actId="700"/>
          <ac:spMkLst>
            <pc:docMk/>
            <pc:sldMk cId="626983976" sldId="807"/>
            <ac:spMk id="3" creationId="{1D43322E-3615-C56A-36B7-AAFC1FB57FED}"/>
          </ac:spMkLst>
        </pc:spChg>
        <pc:spChg chg="mod ord modVis">
          <ac:chgData name="Mudit Mittal" userId="d637d6ac-18a1-43da-8304-404a484cd065" providerId="ADAL" clId="{21117FC1-C227-4C4D-98A7-E556D4F11A2A}" dt="2024-09-01T08:54:39.392" v="611" actId="700"/>
          <ac:spMkLst>
            <pc:docMk/>
            <pc:sldMk cId="626983976" sldId="807"/>
            <ac:spMk id="4" creationId="{948F085C-D6EF-90F0-30AB-087C45AD14F8}"/>
          </ac:spMkLst>
        </pc:spChg>
        <pc:spChg chg="add del mod ord">
          <ac:chgData name="Mudit Mittal" userId="d637d6ac-18a1-43da-8304-404a484cd065" providerId="ADAL" clId="{21117FC1-C227-4C4D-98A7-E556D4F11A2A}" dt="2024-09-01T08:54:31.027" v="608" actId="26606"/>
          <ac:spMkLst>
            <pc:docMk/>
            <pc:sldMk cId="626983976" sldId="807"/>
            <ac:spMk id="5" creationId="{9638A2F3-90F0-FA88-1FA0-E8CE96751425}"/>
          </ac:spMkLst>
        </pc:spChg>
        <pc:spChg chg="add del mod ord">
          <ac:chgData name="Mudit Mittal" userId="d637d6ac-18a1-43da-8304-404a484cd065" providerId="ADAL" clId="{21117FC1-C227-4C4D-98A7-E556D4F11A2A}" dt="2024-09-01T08:54:31.027" v="608" actId="26606"/>
          <ac:spMkLst>
            <pc:docMk/>
            <pc:sldMk cId="626983976" sldId="807"/>
            <ac:spMk id="6" creationId="{EFDD067B-426E-9E9D-BD2B-AE04CB9C971E}"/>
          </ac:spMkLst>
        </pc:spChg>
        <pc:spChg chg="add mod ord">
          <ac:chgData name="Mudit Mittal" userId="d637d6ac-18a1-43da-8304-404a484cd065" providerId="ADAL" clId="{21117FC1-C227-4C4D-98A7-E556D4F11A2A}" dt="2024-09-01T08:54:46.060" v="629" actId="20577"/>
          <ac:spMkLst>
            <pc:docMk/>
            <pc:sldMk cId="626983976" sldId="807"/>
            <ac:spMk id="7" creationId="{CC7CD5AD-1B70-F4BF-3EAE-D62F8FB47D58}"/>
          </ac:spMkLst>
        </pc:spChg>
        <pc:spChg chg="add del mod ord">
          <ac:chgData name="Mudit Mittal" userId="d637d6ac-18a1-43da-8304-404a484cd065" providerId="ADAL" clId="{21117FC1-C227-4C4D-98A7-E556D4F11A2A}" dt="2024-09-01T08:54:51.051" v="630" actId="478"/>
          <ac:spMkLst>
            <pc:docMk/>
            <pc:sldMk cId="626983976" sldId="807"/>
            <ac:spMk id="8" creationId="{AFE1ADA0-2538-3D00-8A00-873DC6791DA8}"/>
          </ac:spMkLst>
        </pc:spChg>
        <pc:spChg chg="add del mod">
          <ac:chgData name="Mudit Mittal" userId="d637d6ac-18a1-43da-8304-404a484cd065" providerId="ADAL" clId="{21117FC1-C227-4C4D-98A7-E556D4F11A2A}" dt="2024-09-01T08:54:31.024" v="607" actId="26606"/>
          <ac:spMkLst>
            <pc:docMk/>
            <pc:sldMk cId="626983976" sldId="807"/>
            <ac:spMk id="4103" creationId="{301B9234-4C41-01DD-EF04-E3232D954B22}"/>
          </ac:spMkLst>
        </pc:spChg>
        <pc:picChg chg="add mod">
          <ac:chgData name="Mudit Mittal" userId="d637d6ac-18a1-43da-8304-404a484cd065" providerId="ADAL" clId="{21117FC1-C227-4C4D-98A7-E556D4F11A2A}" dt="2024-09-01T08:54:53.902" v="631" actId="14100"/>
          <ac:picMkLst>
            <pc:docMk/>
            <pc:sldMk cId="626983976" sldId="807"/>
            <ac:picMk id="4098" creationId="{083110EE-EDCD-7534-A29F-92E53EA0F2AB}"/>
          </ac:picMkLst>
        </pc:picChg>
      </pc:sldChg>
    </pc:docChg>
  </pc:docChgLst>
  <pc:docChgLst>
    <pc:chgData name="Prabhudutta Dash" userId="S::prabhuduttadash@blue-kei.com::422ce985-4799-4318-812a-49b86fb4cb2b" providerId="AD" clId="Web-{00762A5E-33F4-C994-FD7E-89683DF4D09C}"/>
    <pc:docChg chg="modSld">
      <pc:chgData name="Prabhudutta Dash" userId="S::prabhuduttadash@blue-kei.com::422ce985-4799-4318-812a-49b86fb4cb2b" providerId="AD" clId="Web-{00762A5E-33F4-C994-FD7E-89683DF4D09C}" dt="2024-09-01T06:15:30.161" v="63" actId="14100"/>
      <pc:docMkLst>
        <pc:docMk/>
      </pc:docMkLst>
      <pc:sldChg chg="modSp">
        <pc:chgData name="Prabhudutta Dash" userId="S::prabhuduttadash@blue-kei.com::422ce985-4799-4318-812a-49b86fb4cb2b" providerId="AD" clId="Web-{00762A5E-33F4-C994-FD7E-89683DF4D09C}" dt="2024-09-01T06:15:30.161" v="63" actId="14100"/>
        <pc:sldMkLst>
          <pc:docMk/>
          <pc:sldMk cId="208811499" sldId="790"/>
        </pc:sldMkLst>
        <pc:picChg chg="mod">
          <ac:chgData name="Prabhudutta Dash" userId="S::prabhuduttadash@blue-kei.com::422ce985-4799-4318-812a-49b86fb4cb2b" providerId="AD" clId="Web-{00762A5E-33F4-C994-FD7E-89683DF4D09C}" dt="2024-09-01T06:15:30.161" v="63" actId="14100"/>
          <ac:picMkLst>
            <pc:docMk/>
            <pc:sldMk cId="208811499" sldId="790"/>
            <ac:picMk id="3" creationId="{BD3AC959-7FFF-E43B-4AA9-B196F52BB0CE}"/>
          </ac:picMkLst>
        </pc:picChg>
      </pc:sldChg>
      <pc:sldChg chg="modSp modCm">
        <pc:chgData name="Prabhudutta Dash" userId="S::prabhuduttadash@blue-kei.com::422ce985-4799-4318-812a-49b86fb4cb2b" providerId="AD" clId="Web-{00762A5E-33F4-C994-FD7E-89683DF4D09C}" dt="2024-09-01T05:59:51.029" v="57" actId="1076"/>
        <pc:sldMkLst>
          <pc:docMk/>
          <pc:sldMk cId="4127843894" sldId="792"/>
        </pc:sldMkLst>
        <pc:spChg chg="mod">
          <ac:chgData name="Prabhudutta Dash" userId="S::prabhuduttadash@blue-kei.com::422ce985-4799-4318-812a-49b86fb4cb2b" providerId="AD" clId="Web-{00762A5E-33F4-C994-FD7E-89683DF4D09C}" dt="2024-09-01T05:59:41.029" v="54" actId="20577"/>
          <ac:spMkLst>
            <pc:docMk/>
            <pc:sldMk cId="4127843894" sldId="792"/>
            <ac:spMk id="297" creationId="{00000000-0000-0000-0000-000000000000}"/>
          </ac:spMkLst>
        </pc:spChg>
        <pc:picChg chg="mod modCrop">
          <ac:chgData name="Prabhudutta Dash" userId="S::prabhuduttadash@blue-kei.com::422ce985-4799-4318-812a-49b86fb4cb2b" providerId="AD" clId="Web-{00762A5E-33F4-C994-FD7E-89683DF4D09C}" dt="2024-09-01T05:59:51.029" v="57" actId="1076"/>
          <ac:picMkLst>
            <pc:docMk/>
            <pc:sldMk cId="4127843894" sldId="792"/>
            <ac:picMk id="299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rabhudutta Dash" userId="S::prabhuduttadash@blue-kei.com::422ce985-4799-4318-812a-49b86fb4cb2b" providerId="AD" clId="Web-{00762A5E-33F4-C994-FD7E-89683DF4D09C}" dt="2024-09-01T05:59:39.232" v="53" actId="20577"/>
              <pc2:cmMkLst xmlns:pc2="http://schemas.microsoft.com/office/powerpoint/2019/9/main/command">
                <pc:docMk/>
                <pc:sldMk cId="4127843894" sldId="792"/>
                <pc2:cmMk id="{224D80C9-850D-4588-BC78-F6942F3232C6}"/>
              </pc2:cmMkLst>
            </pc226:cmChg>
          </p:ext>
        </pc:extLst>
      </pc:sldChg>
      <pc:sldChg chg="modSp">
        <pc:chgData name="Prabhudutta Dash" userId="S::prabhuduttadash@blue-kei.com::422ce985-4799-4318-812a-49b86fb4cb2b" providerId="AD" clId="Web-{00762A5E-33F4-C994-FD7E-89683DF4D09C}" dt="2024-09-01T06:02:28.420" v="62" actId="14100"/>
        <pc:sldMkLst>
          <pc:docMk/>
          <pc:sldMk cId="1452527894" sldId="800"/>
        </pc:sldMkLst>
        <pc:spChg chg="mod">
          <ac:chgData name="Prabhudutta Dash" userId="S::prabhuduttadash@blue-kei.com::422ce985-4799-4318-812a-49b86fb4cb2b" providerId="AD" clId="Web-{00762A5E-33F4-C994-FD7E-89683DF4D09C}" dt="2024-09-01T06:02:28.420" v="62" actId="14100"/>
          <ac:spMkLst>
            <pc:docMk/>
            <pc:sldMk cId="1452527894" sldId="800"/>
            <ac:spMk id="333" creationId="{00000000-0000-0000-0000-000000000000}"/>
          </ac:spMkLst>
        </pc:spChg>
        <pc:picChg chg="mod modCrop">
          <ac:chgData name="Prabhudutta Dash" userId="S::prabhuduttadash@blue-kei.com::422ce985-4799-4318-812a-49b86fb4cb2b" providerId="AD" clId="Web-{00762A5E-33F4-C994-FD7E-89683DF4D09C}" dt="2024-09-01T06:02:18.889" v="61" actId="14100"/>
          <ac:picMkLst>
            <pc:docMk/>
            <pc:sldMk cId="1452527894" sldId="800"/>
            <ac:picMk id="335" creationId="{00000000-0000-0000-0000-000000000000}"/>
          </ac:picMkLst>
        </pc:picChg>
      </pc:sldChg>
    </pc:docChg>
  </pc:docChgLst>
  <pc:docChgLst>
    <pc:chgData clId="Web-{8DD164AE-C211-1733-65E8-64A6E1706B68}"/>
    <pc:docChg chg="addSld modSection">
      <pc:chgData name="" userId="" providerId="" clId="Web-{8DD164AE-C211-1733-65E8-64A6E1706B68}" dt="2024-08-29T14:10:37.760" v="0"/>
      <pc:docMkLst>
        <pc:docMk/>
      </pc:docMkLst>
      <pc:sldChg chg="add">
        <pc:chgData name="" userId="" providerId="" clId="Web-{8DD164AE-C211-1733-65E8-64A6E1706B68}" dt="2024-08-29T14:10:37.760" v="0"/>
        <pc:sldMkLst>
          <pc:docMk/>
          <pc:sldMk cId="90876122" sldId="803"/>
        </pc:sldMkLst>
      </pc:sldChg>
    </pc:docChg>
  </pc:docChgLst>
  <pc:docChgLst>
    <pc:chgData name="Deva Henry" userId="c22ffb78-ab3a-457d-bb8d-79ae97251357" providerId="ADAL" clId="{F7AA98EF-0E01-48E9-BC30-FF302F1A25E9}"/>
    <pc:docChg chg="undo custSel addSld delSld modSld sldOrd modSection">
      <pc:chgData name="Deva Henry" userId="c22ffb78-ab3a-457d-bb8d-79ae97251357" providerId="ADAL" clId="{F7AA98EF-0E01-48E9-BC30-FF302F1A25E9}" dt="2024-12-04T07:15:47.156" v="512" actId="20577"/>
      <pc:docMkLst>
        <pc:docMk/>
      </pc:docMkLst>
      <pc:sldChg chg="mod modShow">
        <pc:chgData name="Deva Henry" userId="c22ffb78-ab3a-457d-bb8d-79ae97251357" providerId="ADAL" clId="{F7AA98EF-0E01-48E9-BC30-FF302F1A25E9}" dt="2024-12-03T18:28:54.566" v="130" actId="729"/>
        <pc:sldMkLst>
          <pc:docMk/>
          <pc:sldMk cId="0" sldId="265"/>
        </pc:sldMkLst>
      </pc:sldChg>
      <pc:sldChg chg="modSp mod ord">
        <pc:chgData name="Deva Henry" userId="c22ffb78-ab3a-457d-bb8d-79ae97251357" providerId="ADAL" clId="{F7AA98EF-0E01-48E9-BC30-FF302F1A25E9}" dt="2024-12-03T19:23:58.598" v="360" actId="20577"/>
        <pc:sldMkLst>
          <pc:docMk/>
          <pc:sldMk cId="0" sldId="277"/>
        </pc:sldMkLst>
        <pc:spChg chg="mod">
          <ac:chgData name="Deva Henry" userId="c22ffb78-ab3a-457d-bb8d-79ae97251357" providerId="ADAL" clId="{F7AA98EF-0E01-48E9-BC30-FF302F1A25E9}" dt="2024-12-03T19:23:58.598" v="360" actId="20577"/>
          <ac:spMkLst>
            <pc:docMk/>
            <pc:sldMk cId="0" sldId="277"/>
            <ac:spMk id="246" creationId="{00000000-0000-0000-0000-000000000000}"/>
          </ac:spMkLst>
        </pc:spChg>
      </pc:sldChg>
      <pc:sldChg chg="modAnim">
        <pc:chgData name="Deva Henry" userId="c22ffb78-ab3a-457d-bb8d-79ae97251357" providerId="ADAL" clId="{F7AA98EF-0E01-48E9-BC30-FF302F1A25E9}" dt="2024-12-03T18:28:13.788" v="129"/>
        <pc:sldMkLst>
          <pc:docMk/>
          <pc:sldMk cId="1702733923" sldId="298"/>
        </pc:sldMkLst>
      </pc:sldChg>
      <pc:sldChg chg="ord">
        <pc:chgData name="Deva Henry" userId="c22ffb78-ab3a-457d-bb8d-79ae97251357" providerId="ADAL" clId="{F7AA98EF-0E01-48E9-BC30-FF302F1A25E9}" dt="2024-12-03T19:24:12.422" v="362"/>
        <pc:sldMkLst>
          <pc:docMk/>
          <pc:sldMk cId="3193258462" sldId="300"/>
        </pc:sldMkLst>
      </pc:sldChg>
      <pc:sldChg chg="ord">
        <pc:chgData name="Deva Henry" userId="c22ffb78-ab3a-457d-bb8d-79ae97251357" providerId="ADAL" clId="{F7AA98EF-0E01-48E9-BC30-FF302F1A25E9}" dt="2024-12-03T18:30:00.376" v="132"/>
        <pc:sldMkLst>
          <pc:docMk/>
          <pc:sldMk cId="3624645122" sldId="320"/>
        </pc:sldMkLst>
      </pc:sldChg>
      <pc:sldChg chg="ord">
        <pc:chgData name="Deva Henry" userId="c22ffb78-ab3a-457d-bb8d-79ae97251357" providerId="ADAL" clId="{F7AA98EF-0E01-48E9-BC30-FF302F1A25E9}" dt="2024-12-03T19:24:37.514" v="364"/>
        <pc:sldMkLst>
          <pc:docMk/>
          <pc:sldMk cId="122448875" sldId="326"/>
        </pc:sldMkLst>
      </pc:sldChg>
      <pc:sldChg chg="modSp mod">
        <pc:chgData name="Deva Henry" userId="c22ffb78-ab3a-457d-bb8d-79ae97251357" providerId="ADAL" clId="{F7AA98EF-0E01-48E9-BC30-FF302F1A25E9}" dt="2024-12-03T19:23:38.052" v="347" actId="20577"/>
        <pc:sldMkLst>
          <pc:docMk/>
          <pc:sldMk cId="3254655797" sldId="333"/>
        </pc:sldMkLst>
        <pc:spChg chg="mod">
          <ac:chgData name="Deva Henry" userId="c22ffb78-ab3a-457d-bb8d-79ae97251357" providerId="ADAL" clId="{F7AA98EF-0E01-48E9-BC30-FF302F1A25E9}" dt="2024-12-03T19:23:38.052" v="347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add ord modAnim">
        <pc:chgData name="Deva Henry" userId="c22ffb78-ab3a-457d-bb8d-79ae97251357" providerId="ADAL" clId="{F7AA98EF-0E01-48E9-BC30-FF302F1A25E9}" dt="2024-12-03T19:40:21.399" v="400"/>
        <pc:sldMkLst>
          <pc:docMk/>
          <pc:sldMk cId="1935556410" sldId="407"/>
        </pc:sldMkLst>
      </pc:sldChg>
      <pc:sldChg chg="add ord">
        <pc:chgData name="Deva Henry" userId="c22ffb78-ab3a-457d-bb8d-79ae97251357" providerId="ADAL" clId="{F7AA98EF-0E01-48E9-BC30-FF302F1A25E9}" dt="2024-12-03T19:25:09.658" v="368"/>
        <pc:sldMkLst>
          <pc:docMk/>
          <pc:sldMk cId="527393581" sldId="536"/>
        </pc:sldMkLst>
      </pc:sldChg>
      <pc:sldChg chg="addSp modSp add mod modNotesTx">
        <pc:chgData name="Deva Henry" userId="c22ffb78-ab3a-457d-bb8d-79ae97251357" providerId="ADAL" clId="{F7AA98EF-0E01-48E9-BC30-FF302F1A25E9}" dt="2024-12-03T18:05:56.661" v="37" actId="1076"/>
        <pc:sldMkLst>
          <pc:docMk/>
          <pc:sldMk cId="1650147684" sldId="561"/>
        </pc:sldMkLst>
        <pc:spChg chg="add mod">
          <ac:chgData name="Deva Henry" userId="c22ffb78-ab3a-457d-bb8d-79ae97251357" providerId="ADAL" clId="{F7AA98EF-0E01-48E9-BC30-FF302F1A25E9}" dt="2024-12-03T18:05:56.661" v="37" actId="1076"/>
          <ac:spMkLst>
            <pc:docMk/>
            <pc:sldMk cId="1650147684" sldId="561"/>
            <ac:spMk id="2" creationId="{AAB93BB4-944F-24CC-A183-2BECEE56CDD7}"/>
          </ac:spMkLst>
        </pc:spChg>
        <pc:picChg chg="mod">
          <ac:chgData name="Deva Henry" userId="c22ffb78-ab3a-457d-bb8d-79ae97251357" providerId="ADAL" clId="{F7AA98EF-0E01-48E9-BC30-FF302F1A25E9}" dt="2024-12-03T18:02:37.271" v="33" actId="1035"/>
          <ac:picMkLst>
            <pc:docMk/>
            <pc:sldMk cId="1650147684" sldId="561"/>
            <ac:picMk id="12" creationId="{EC3D8D42-589F-7FED-7265-783719EA4D37}"/>
          </ac:picMkLst>
        </pc:picChg>
      </pc:sldChg>
      <pc:sldChg chg="addSp delSp modSp add mod ord modAnim chgLayout">
        <pc:chgData name="Deva Henry" userId="c22ffb78-ab3a-457d-bb8d-79ae97251357" providerId="ADAL" clId="{F7AA98EF-0E01-48E9-BC30-FF302F1A25E9}" dt="2024-12-03T19:25:14.318" v="370"/>
        <pc:sldMkLst>
          <pc:docMk/>
          <pc:sldMk cId="976284102" sldId="585"/>
        </pc:sldMkLst>
        <pc:spChg chg="add del mod">
          <ac:chgData name="Deva Henry" userId="c22ffb78-ab3a-457d-bb8d-79ae97251357" providerId="ADAL" clId="{F7AA98EF-0E01-48E9-BC30-FF302F1A25E9}" dt="2024-12-03T18:27:00.083" v="104" actId="6264"/>
          <ac:spMkLst>
            <pc:docMk/>
            <pc:sldMk cId="976284102" sldId="585"/>
            <ac:spMk id="2" creationId="{12327B8D-2627-ABF7-F207-5690EAF5C8E6}"/>
          </ac:spMkLst>
        </pc:spChg>
        <pc:spChg chg="mod ord">
          <ac:chgData name="Deva Henry" userId="c22ffb78-ab3a-457d-bb8d-79ae97251357" providerId="ADAL" clId="{F7AA98EF-0E01-48E9-BC30-FF302F1A25E9}" dt="2024-12-03T18:27:00.083" v="104" actId="6264"/>
          <ac:spMkLst>
            <pc:docMk/>
            <pc:sldMk cId="976284102" sldId="585"/>
            <ac:spMk id="3" creationId="{2C968598-18A0-5AF5-6FDE-4FCFE015D2CC}"/>
          </ac:spMkLst>
        </pc:spChg>
        <pc:spChg chg="add mod ord">
          <ac:chgData name="Deva Henry" userId="c22ffb78-ab3a-457d-bb8d-79ae97251357" providerId="ADAL" clId="{F7AA98EF-0E01-48E9-BC30-FF302F1A25E9}" dt="2024-12-03T18:27:04.932" v="123" actId="20577"/>
          <ac:spMkLst>
            <pc:docMk/>
            <pc:sldMk cId="976284102" sldId="585"/>
            <ac:spMk id="4" creationId="{CF50B984-0790-7609-CB33-226B257F9163}"/>
          </ac:spMkLst>
        </pc:spChg>
        <pc:spChg chg="add del mod ord">
          <ac:chgData name="Deva Henry" userId="c22ffb78-ab3a-457d-bb8d-79ae97251357" providerId="ADAL" clId="{F7AA98EF-0E01-48E9-BC30-FF302F1A25E9}" dt="2024-12-03T18:27:01.505" v="105" actId="478"/>
          <ac:spMkLst>
            <pc:docMk/>
            <pc:sldMk cId="976284102" sldId="585"/>
            <ac:spMk id="5" creationId="{4CCA506C-E691-E281-6714-355A193EE81E}"/>
          </ac:spMkLst>
        </pc:spChg>
      </pc:sldChg>
      <pc:sldChg chg="modSp mod">
        <pc:chgData name="Deva Henry" userId="c22ffb78-ab3a-457d-bb8d-79ae97251357" providerId="ADAL" clId="{F7AA98EF-0E01-48E9-BC30-FF302F1A25E9}" dt="2024-12-04T07:15:47.156" v="512" actId="20577"/>
        <pc:sldMkLst>
          <pc:docMk/>
          <pc:sldMk cId="208811499" sldId="790"/>
        </pc:sldMkLst>
        <pc:spChg chg="mod">
          <ac:chgData name="Deva Henry" userId="c22ffb78-ab3a-457d-bb8d-79ae97251357" providerId="ADAL" clId="{F7AA98EF-0E01-48E9-BC30-FF302F1A25E9}" dt="2024-12-04T07:15:47.156" v="512" actId="20577"/>
          <ac:spMkLst>
            <pc:docMk/>
            <pc:sldMk cId="208811499" sldId="790"/>
            <ac:spMk id="4" creationId="{5BCE85C6-AC45-7E8E-4D8A-092EFA8B1116}"/>
          </ac:spMkLst>
        </pc:spChg>
      </pc:sldChg>
      <pc:sldChg chg="addSp delSp modSp mod chgLayout">
        <pc:chgData name="Deva Henry" userId="c22ffb78-ab3a-457d-bb8d-79ae97251357" providerId="ADAL" clId="{F7AA98EF-0E01-48E9-BC30-FF302F1A25E9}" dt="2024-12-03T17:58:41.826" v="1" actId="6264"/>
        <pc:sldMkLst>
          <pc:docMk/>
          <pc:sldMk cId="2064342625" sldId="791"/>
        </pc:sldMkLst>
        <pc:spChg chg="add del mod">
          <ac:chgData name="Deva Henry" userId="c22ffb78-ab3a-457d-bb8d-79ae97251357" providerId="ADAL" clId="{F7AA98EF-0E01-48E9-BC30-FF302F1A25E9}" dt="2024-12-03T17:58:41.826" v="1" actId="6264"/>
          <ac:spMkLst>
            <pc:docMk/>
            <pc:sldMk cId="2064342625" sldId="791"/>
            <ac:spMk id="2" creationId="{43A40EB1-4444-DCD9-C855-FD1D18BCDFB1}"/>
          </ac:spMkLst>
        </pc:spChg>
        <pc:spChg chg="add del mod">
          <ac:chgData name="Deva Henry" userId="c22ffb78-ab3a-457d-bb8d-79ae97251357" providerId="ADAL" clId="{F7AA98EF-0E01-48E9-BC30-FF302F1A25E9}" dt="2024-12-03T17:58:41.826" v="1" actId="6264"/>
          <ac:spMkLst>
            <pc:docMk/>
            <pc:sldMk cId="2064342625" sldId="791"/>
            <ac:spMk id="3" creationId="{C922C860-B6C9-2037-AD6A-A2EC1F361F8C}"/>
          </ac:spMkLst>
        </pc:spChg>
        <pc:spChg chg="mod ord">
          <ac:chgData name="Deva Henry" userId="c22ffb78-ab3a-457d-bb8d-79ae97251357" providerId="ADAL" clId="{F7AA98EF-0E01-48E9-BC30-FF302F1A25E9}" dt="2024-12-03T17:58:41.826" v="1" actId="6264"/>
          <ac:spMkLst>
            <pc:docMk/>
            <pc:sldMk cId="2064342625" sldId="791"/>
            <ac:spMk id="294" creationId="{00000000-0000-0000-0000-000000000000}"/>
          </ac:spMkLst>
        </pc:spChg>
        <pc:spChg chg="mod ord">
          <ac:chgData name="Deva Henry" userId="c22ffb78-ab3a-457d-bb8d-79ae97251357" providerId="ADAL" clId="{F7AA98EF-0E01-48E9-BC30-FF302F1A25E9}" dt="2024-12-03T17:58:41.826" v="1" actId="6264"/>
          <ac:spMkLst>
            <pc:docMk/>
            <pc:sldMk cId="2064342625" sldId="791"/>
            <ac:spMk id="295" creationId="{00000000-0000-0000-0000-000000000000}"/>
          </ac:spMkLst>
        </pc:spChg>
      </pc:sldChg>
      <pc:sldChg chg="modSp modAnim">
        <pc:chgData name="Deva Henry" userId="c22ffb78-ab3a-457d-bb8d-79ae97251357" providerId="ADAL" clId="{F7AA98EF-0E01-48E9-BC30-FF302F1A25E9}" dt="2024-12-03T19:39:14.802" v="388" actId="20577"/>
        <pc:sldMkLst>
          <pc:docMk/>
          <pc:sldMk cId="4127843894" sldId="792"/>
        </pc:sldMkLst>
        <pc:spChg chg="mod">
          <ac:chgData name="Deva Henry" userId="c22ffb78-ab3a-457d-bb8d-79ae97251357" providerId="ADAL" clId="{F7AA98EF-0E01-48E9-BC30-FF302F1A25E9}" dt="2024-12-03T19:39:14.802" v="388" actId="20577"/>
          <ac:spMkLst>
            <pc:docMk/>
            <pc:sldMk cId="4127843894" sldId="792"/>
            <ac:spMk id="297" creationId="{00000000-0000-0000-0000-000000000000}"/>
          </ac:spMkLst>
        </pc:spChg>
      </pc:sldChg>
      <pc:sldChg chg="modSp mod">
        <pc:chgData name="Deva Henry" userId="c22ffb78-ab3a-457d-bb8d-79ae97251357" providerId="ADAL" clId="{F7AA98EF-0E01-48E9-BC30-FF302F1A25E9}" dt="2024-12-03T19:39:45.569" v="397" actId="20577"/>
        <pc:sldMkLst>
          <pc:docMk/>
          <pc:sldMk cId="19213720" sldId="794"/>
        </pc:sldMkLst>
        <pc:spChg chg="mod">
          <ac:chgData name="Deva Henry" userId="c22ffb78-ab3a-457d-bb8d-79ae97251357" providerId="ADAL" clId="{F7AA98EF-0E01-48E9-BC30-FF302F1A25E9}" dt="2024-12-03T19:39:45.569" v="397" actId="20577"/>
          <ac:spMkLst>
            <pc:docMk/>
            <pc:sldMk cId="19213720" sldId="794"/>
            <ac:spMk id="314" creationId="{00000000-0000-0000-0000-000000000000}"/>
          </ac:spMkLst>
        </pc:spChg>
      </pc:sldChg>
      <pc:sldChg chg="modSp mod">
        <pc:chgData name="Deva Henry" userId="c22ffb78-ab3a-457d-bb8d-79ae97251357" providerId="ADAL" clId="{F7AA98EF-0E01-48E9-BC30-FF302F1A25E9}" dt="2024-12-03T18:01:33.265" v="6" actId="11"/>
        <pc:sldMkLst>
          <pc:docMk/>
          <pc:sldMk cId="1452527894" sldId="800"/>
        </pc:sldMkLst>
        <pc:spChg chg="mod">
          <ac:chgData name="Deva Henry" userId="c22ffb78-ab3a-457d-bb8d-79ae97251357" providerId="ADAL" clId="{F7AA98EF-0E01-48E9-BC30-FF302F1A25E9}" dt="2024-12-03T18:01:33.265" v="6" actId="11"/>
          <ac:spMkLst>
            <pc:docMk/>
            <pc:sldMk cId="1452527894" sldId="800"/>
            <ac:spMk id="333" creationId="{00000000-0000-0000-0000-000000000000}"/>
          </ac:spMkLst>
        </pc:spChg>
      </pc:sldChg>
      <pc:sldChg chg="addSp delSp modSp mod ord modShow chgLayout">
        <pc:chgData name="Deva Henry" userId="c22ffb78-ab3a-457d-bb8d-79ae97251357" providerId="ADAL" clId="{F7AA98EF-0E01-48E9-BC30-FF302F1A25E9}" dt="2024-12-03T19:22:45.038" v="271" actId="729"/>
        <pc:sldMkLst>
          <pc:docMk/>
          <pc:sldMk cId="621681403" sldId="801"/>
        </pc:sldMkLst>
        <pc:spChg chg="add del mod">
          <ac:chgData name="Deva Henry" userId="c22ffb78-ab3a-457d-bb8d-79ae97251357" providerId="ADAL" clId="{F7AA98EF-0E01-48E9-BC30-FF302F1A25E9}" dt="2024-12-03T19:22:34.076" v="270" actId="6264"/>
          <ac:spMkLst>
            <pc:docMk/>
            <pc:sldMk cId="621681403" sldId="801"/>
            <ac:spMk id="2" creationId="{25CB8D0C-4967-30E2-8314-16131D345F36}"/>
          </ac:spMkLst>
        </pc:spChg>
        <pc:spChg chg="add del mod">
          <ac:chgData name="Deva Henry" userId="c22ffb78-ab3a-457d-bb8d-79ae97251357" providerId="ADAL" clId="{F7AA98EF-0E01-48E9-BC30-FF302F1A25E9}" dt="2024-12-03T19:22:34.076" v="270" actId="6264"/>
          <ac:spMkLst>
            <pc:docMk/>
            <pc:sldMk cId="621681403" sldId="801"/>
            <ac:spMk id="3" creationId="{D9F721FF-29AE-CCA7-771B-32C38522FF40}"/>
          </ac:spMkLst>
        </pc:spChg>
        <pc:spChg chg="mod ord">
          <ac:chgData name="Deva Henry" userId="c22ffb78-ab3a-457d-bb8d-79ae97251357" providerId="ADAL" clId="{F7AA98EF-0E01-48E9-BC30-FF302F1A25E9}" dt="2024-12-03T19:22:34.076" v="270" actId="6264"/>
          <ac:spMkLst>
            <pc:docMk/>
            <pc:sldMk cId="621681403" sldId="801"/>
            <ac:spMk id="156" creationId="{00000000-0000-0000-0000-000000000000}"/>
          </ac:spMkLst>
        </pc:spChg>
        <pc:spChg chg="mod ord">
          <ac:chgData name="Deva Henry" userId="c22ffb78-ab3a-457d-bb8d-79ae97251357" providerId="ADAL" clId="{F7AA98EF-0E01-48E9-BC30-FF302F1A25E9}" dt="2024-12-03T19:22:34.076" v="270" actId="6264"/>
          <ac:spMkLst>
            <pc:docMk/>
            <pc:sldMk cId="621681403" sldId="801"/>
            <ac:spMk id="157" creationId="{00000000-0000-0000-0000-000000000000}"/>
          </ac:spMkLst>
        </pc:spChg>
      </pc:sldChg>
      <pc:sldChg chg="ord modAnim">
        <pc:chgData name="Deva Henry" userId="c22ffb78-ab3a-457d-bb8d-79ae97251357" providerId="ADAL" clId="{F7AA98EF-0E01-48E9-BC30-FF302F1A25E9}" dt="2024-12-03T19:38:13.726" v="377"/>
        <pc:sldMkLst>
          <pc:docMk/>
          <pc:sldMk cId="90876122" sldId="803"/>
        </pc:sldMkLst>
      </pc:sldChg>
      <pc:sldChg chg="addSp modSp mod modAnim">
        <pc:chgData name="Deva Henry" userId="c22ffb78-ab3a-457d-bb8d-79ae97251357" providerId="ADAL" clId="{F7AA98EF-0E01-48E9-BC30-FF302F1A25E9}" dt="2024-12-03T18:15:35.160" v="97" actId="255"/>
        <pc:sldMkLst>
          <pc:docMk/>
          <pc:sldMk cId="3356227305" sldId="804"/>
        </pc:sldMkLst>
        <pc:spChg chg="add mod">
          <ac:chgData name="Deva Henry" userId="c22ffb78-ab3a-457d-bb8d-79ae97251357" providerId="ADAL" clId="{F7AA98EF-0E01-48E9-BC30-FF302F1A25E9}" dt="2024-12-03T18:15:25.551" v="95" actId="571"/>
          <ac:spMkLst>
            <pc:docMk/>
            <pc:sldMk cId="3356227305" sldId="804"/>
            <ac:spMk id="2" creationId="{EB205C36-06A3-26E6-1CF9-897CE2F8A140}"/>
          </ac:spMkLst>
        </pc:spChg>
        <pc:spChg chg="mod">
          <ac:chgData name="Deva Henry" userId="c22ffb78-ab3a-457d-bb8d-79ae97251357" providerId="ADAL" clId="{F7AA98EF-0E01-48E9-BC30-FF302F1A25E9}" dt="2024-12-03T18:15:35.160" v="97" actId="255"/>
          <ac:spMkLst>
            <pc:docMk/>
            <pc:sldMk cId="3356227305" sldId="804"/>
            <ac:spMk id="7" creationId="{4D35DD5D-524F-23F2-52BE-1E7E688ED881}"/>
          </ac:spMkLst>
        </pc:spChg>
      </pc:sldChg>
      <pc:sldChg chg="mod modShow">
        <pc:chgData name="Deva Henry" userId="c22ffb78-ab3a-457d-bb8d-79ae97251357" providerId="ADAL" clId="{F7AA98EF-0E01-48E9-BC30-FF302F1A25E9}" dt="2024-12-03T18:32:02.377" v="133" actId="729"/>
        <pc:sldMkLst>
          <pc:docMk/>
          <pc:sldMk cId="371498021" sldId="805"/>
        </pc:sldMkLst>
      </pc:sldChg>
      <pc:sldChg chg="mod modShow">
        <pc:chgData name="Deva Henry" userId="c22ffb78-ab3a-457d-bb8d-79ae97251357" providerId="ADAL" clId="{F7AA98EF-0E01-48E9-BC30-FF302F1A25E9}" dt="2024-12-03T19:36:20.391" v="372" actId="729"/>
        <pc:sldMkLst>
          <pc:docMk/>
          <pc:sldMk cId="635737134" sldId="806"/>
        </pc:sldMkLst>
      </pc:sldChg>
      <pc:sldChg chg="addSp delSp modSp mod">
        <pc:chgData name="Deva Henry" userId="c22ffb78-ab3a-457d-bb8d-79ae97251357" providerId="ADAL" clId="{F7AA98EF-0E01-48E9-BC30-FF302F1A25E9}" dt="2024-12-03T18:12:51.587" v="75" actId="1035"/>
        <pc:sldMkLst>
          <pc:docMk/>
          <pc:sldMk cId="626983976" sldId="807"/>
        </pc:sldMkLst>
        <pc:picChg chg="add mod">
          <ac:chgData name="Deva Henry" userId="c22ffb78-ab3a-457d-bb8d-79ae97251357" providerId="ADAL" clId="{F7AA98EF-0E01-48E9-BC30-FF302F1A25E9}" dt="2024-12-03T18:12:51.587" v="75" actId="1035"/>
          <ac:picMkLst>
            <pc:docMk/>
            <pc:sldMk cId="626983976" sldId="807"/>
            <ac:picMk id="3" creationId="{8DEE117E-5B40-C9E5-1008-CAA9BC4BECE2}"/>
          </ac:picMkLst>
        </pc:picChg>
        <pc:picChg chg="del">
          <ac:chgData name="Deva Henry" userId="c22ffb78-ab3a-457d-bb8d-79ae97251357" providerId="ADAL" clId="{F7AA98EF-0E01-48E9-BC30-FF302F1A25E9}" dt="2024-12-03T18:12:38.764" v="38" actId="478"/>
          <ac:picMkLst>
            <pc:docMk/>
            <pc:sldMk cId="626983976" sldId="807"/>
            <ac:picMk id="4098" creationId="{083110EE-EDCD-7534-A29F-92E53EA0F2AB}"/>
          </ac:picMkLst>
        </pc:picChg>
      </pc:sldChg>
      <pc:sldChg chg="mod modShow">
        <pc:chgData name="Deva Henry" userId="c22ffb78-ab3a-457d-bb8d-79ae97251357" providerId="ADAL" clId="{F7AA98EF-0E01-48E9-BC30-FF302F1A25E9}" dt="2024-12-03T19:36:22.533" v="373" actId="729"/>
        <pc:sldMkLst>
          <pc:docMk/>
          <pc:sldMk cId="3532761069" sldId="810"/>
        </pc:sldMkLst>
      </pc:sldChg>
      <pc:sldChg chg="add">
        <pc:chgData name="Deva Henry" userId="c22ffb78-ab3a-457d-bb8d-79ae97251357" providerId="ADAL" clId="{F7AA98EF-0E01-48E9-BC30-FF302F1A25E9}" dt="2024-12-03T18:33:47.992" v="135"/>
        <pc:sldMkLst>
          <pc:docMk/>
          <pc:sldMk cId="3406636722" sldId="811"/>
        </pc:sldMkLst>
      </pc:sldChg>
      <pc:sldChg chg="delSp new del mod">
        <pc:chgData name="Deva Henry" userId="c22ffb78-ab3a-457d-bb8d-79ae97251357" providerId="ADAL" clId="{F7AA98EF-0E01-48E9-BC30-FF302F1A25E9}" dt="2024-12-03T18:02:25.712" v="10" actId="47"/>
        <pc:sldMkLst>
          <pc:docMk/>
          <pc:sldMk cId="3501733675" sldId="811"/>
        </pc:sldMkLst>
        <pc:spChg chg="del">
          <ac:chgData name="Deva Henry" userId="c22ffb78-ab3a-457d-bb8d-79ae97251357" providerId="ADAL" clId="{F7AA98EF-0E01-48E9-BC30-FF302F1A25E9}" dt="2024-12-03T18:02:00.702" v="8" actId="478"/>
          <ac:spMkLst>
            <pc:docMk/>
            <pc:sldMk cId="3501733675" sldId="811"/>
            <ac:spMk id="2" creationId="{541B4FC9-9478-3B14-B47F-2CBE03731F3E}"/>
          </ac:spMkLst>
        </pc:spChg>
        <pc:spChg chg="del">
          <ac:chgData name="Deva Henry" userId="c22ffb78-ab3a-457d-bb8d-79ae97251357" providerId="ADAL" clId="{F7AA98EF-0E01-48E9-BC30-FF302F1A25E9}" dt="2024-12-03T18:02:00.702" v="8" actId="478"/>
          <ac:spMkLst>
            <pc:docMk/>
            <pc:sldMk cId="3501733675" sldId="811"/>
            <ac:spMk id="3" creationId="{4FAC419B-649E-42B8-FF67-3F4A1DD66F0D}"/>
          </ac:spMkLst>
        </pc:spChg>
      </pc:sldChg>
      <pc:sldChg chg="add">
        <pc:chgData name="Deva Henry" userId="c22ffb78-ab3a-457d-bb8d-79ae97251357" providerId="ADAL" clId="{F7AA98EF-0E01-48E9-BC30-FF302F1A25E9}" dt="2024-12-03T19:28:29.083" v="371"/>
        <pc:sldMkLst>
          <pc:docMk/>
          <pc:sldMk cId="1948007372" sldId="812"/>
        </pc:sldMkLst>
      </pc:sldChg>
      <pc:sldChg chg="addSp delSp modSp new mod">
        <pc:chgData name="Deva Henry" userId="c22ffb78-ab3a-457d-bb8d-79ae97251357" providerId="ADAL" clId="{F7AA98EF-0E01-48E9-BC30-FF302F1A25E9}" dt="2024-12-04T02:41:26.586" v="445" actId="1076"/>
        <pc:sldMkLst>
          <pc:docMk/>
          <pc:sldMk cId="2789458882" sldId="813"/>
        </pc:sldMkLst>
        <pc:spChg chg="mod">
          <ac:chgData name="Deva Henry" userId="c22ffb78-ab3a-457d-bb8d-79ae97251357" providerId="ADAL" clId="{F7AA98EF-0E01-48E9-BC30-FF302F1A25E9}" dt="2024-12-04T02:34:17.314" v="432" actId="20577"/>
          <ac:spMkLst>
            <pc:docMk/>
            <pc:sldMk cId="2789458882" sldId="813"/>
            <ac:spMk id="2" creationId="{4D548DF6-DB54-C0E1-40C5-FF5BC8B18C2A}"/>
          </ac:spMkLst>
        </pc:spChg>
        <pc:spChg chg="del">
          <ac:chgData name="Deva Henry" userId="c22ffb78-ab3a-457d-bb8d-79ae97251357" providerId="ADAL" clId="{F7AA98EF-0E01-48E9-BC30-FF302F1A25E9}" dt="2024-12-04T02:34:20.357" v="433" actId="478"/>
          <ac:spMkLst>
            <pc:docMk/>
            <pc:sldMk cId="2789458882" sldId="813"/>
            <ac:spMk id="3" creationId="{BF18C180-B58B-98E4-9B05-19F894764FC7}"/>
          </ac:spMkLst>
        </pc:spChg>
        <pc:picChg chg="add mod modCrop">
          <ac:chgData name="Deva Henry" userId="c22ffb78-ab3a-457d-bb8d-79ae97251357" providerId="ADAL" clId="{F7AA98EF-0E01-48E9-BC30-FF302F1A25E9}" dt="2024-12-04T02:40:49.990" v="444" actId="1076"/>
          <ac:picMkLst>
            <pc:docMk/>
            <pc:sldMk cId="2789458882" sldId="813"/>
            <ac:picMk id="6" creationId="{4532FA1E-FF87-3382-E240-2D4524E86394}"/>
          </ac:picMkLst>
        </pc:picChg>
        <pc:picChg chg="add mod">
          <ac:chgData name="Deva Henry" userId="c22ffb78-ab3a-457d-bb8d-79ae97251357" providerId="ADAL" clId="{F7AA98EF-0E01-48E9-BC30-FF302F1A25E9}" dt="2024-12-04T02:41:26.586" v="445" actId="1076"/>
          <ac:picMkLst>
            <pc:docMk/>
            <pc:sldMk cId="2789458882" sldId="813"/>
            <ac:picMk id="8" creationId="{1C9E0B04-F69E-89FB-B6EE-EED2635A7D61}"/>
          </ac:picMkLst>
        </pc:picChg>
      </pc:sldChg>
      <pc:sldChg chg="addSp delSp modSp new mod">
        <pc:chgData name="Deva Henry" userId="c22ffb78-ab3a-457d-bb8d-79ae97251357" providerId="ADAL" clId="{F7AA98EF-0E01-48E9-BC30-FF302F1A25E9}" dt="2024-12-04T02:42:42.229" v="508" actId="1036"/>
        <pc:sldMkLst>
          <pc:docMk/>
          <pc:sldMk cId="3545927365" sldId="814"/>
        </pc:sldMkLst>
        <pc:spChg chg="mod">
          <ac:chgData name="Deva Henry" userId="c22ffb78-ab3a-457d-bb8d-79ae97251357" providerId="ADAL" clId="{F7AA98EF-0E01-48E9-BC30-FF302F1A25E9}" dt="2024-12-04T02:41:36.268" v="461" actId="20577"/>
          <ac:spMkLst>
            <pc:docMk/>
            <pc:sldMk cId="3545927365" sldId="814"/>
            <ac:spMk id="2" creationId="{DDFBACB1-C062-DA5D-3ED6-154E4D3EE858}"/>
          </ac:spMkLst>
        </pc:spChg>
        <pc:spChg chg="del">
          <ac:chgData name="Deva Henry" userId="c22ffb78-ab3a-457d-bb8d-79ae97251357" providerId="ADAL" clId="{F7AA98EF-0E01-48E9-BC30-FF302F1A25E9}" dt="2024-12-04T02:42:23.881" v="462" actId="478"/>
          <ac:spMkLst>
            <pc:docMk/>
            <pc:sldMk cId="3545927365" sldId="814"/>
            <ac:spMk id="3" creationId="{CAEB6FA7-DCF7-EAAC-574C-8A1A6BD4E2E8}"/>
          </ac:spMkLst>
        </pc:spChg>
        <pc:picChg chg="add mod">
          <ac:chgData name="Deva Henry" userId="c22ffb78-ab3a-457d-bb8d-79ae97251357" providerId="ADAL" clId="{F7AA98EF-0E01-48E9-BC30-FF302F1A25E9}" dt="2024-12-04T02:42:42.229" v="508" actId="1036"/>
          <ac:picMkLst>
            <pc:docMk/>
            <pc:sldMk cId="3545927365" sldId="814"/>
            <ac:picMk id="6" creationId="{71C801FD-E1DD-8EB2-2EA3-73FE53A65A3D}"/>
          </ac:picMkLst>
        </pc:picChg>
      </pc:sldChg>
      <pc:sldChg chg="add">
        <pc:chgData name="Deva Henry" userId="c22ffb78-ab3a-457d-bb8d-79ae97251357" providerId="ADAL" clId="{F7AA98EF-0E01-48E9-BC30-FF302F1A25E9}" dt="2024-12-04T02:48:19.397" v="509"/>
        <pc:sldMkLst>
          <pc:docMk/>
          <pc:sldMk cId="922819709" sldId="823"/>
        </pc:sldMkLst>
      </pc:sldChg>
    </pc:docChg>
  </pc:docChgLst>
  <pc:docChgLst>
    <pc:chgData name="Stueti Gupta" userId="6dc051b7-9834-4090-aa9d-3210840bbafc" providerId="ADAL" clId="{456F0BD7-9D47-4913-BEE6-B71280DD15B7}"/>
    <pc:docChg chg="modSld">
      <pc:chgData name="Stueti Gupta" userId="6dc051b7-9834-4090-aa9d-3210840bbafc" providerId="ADAL" clId="{456F0BD7-9D47-4913-BEE6-B71280DD15B7}" dt="2023-11-05T09:33:52.731" v="0" actId="1076"/>
      <pc:docMkLst>
        <pc:docMk/>
      </pc:docMkLst>
      <pc:sldChg chg="modSp mod">
        <pc:chgData name="Stueti Gupta" userId="6dc051b7-9834-4090-aa9d-3210840bbafc" providerId="ADAL" clId="{456F0BD7-9D47-4913-BEE6-B71280DD15B7}" dt="2023-11-05T09:33:52.731" v="0" actId="1076"/>
        <pc:sldMkLst>
          <pc:docMk/>
          <pc:sldMk cId="1780924668" sldId="704"/>
        </pc:sldMkLst>
        <pc:spChg chg="mod">
          <ac:chgData name="Stueti Gupta" userId="6dc051b7-9834-4090-aa9d-3210840bbafc" providerId="ADAL" clId="{456F0BD7-9D47-4913-BEE6-B71280DD15B7}" dt="2023-11-05T09:33:52.731" v="0" actId="1076"/>
          <ac:spMkLst>
            <pc:docMk/>
            <pc:sldMk cId="1780924668" sldId="704"/>
            <ac:spMk id="253" creationId="{00000000-0000-0000-0000-000000000000}"/>
          </ac:spMkLst>
        </pc:spChg>
      </pc:sldChg>
    </pc:docChg>
  </pc:docChgLst>
  <pc:docChgLst>
    <pc:chgData name="Mudit Mittal" userId="d637d6ac-18a1-43da-8304-404a484cd065" providerId="ADAL" clId="{CBD8943E-E939-40E9-89B6-B62EAA822CC8}"/>
    <pc:docChg chg="modSld modMainMaster">
      <pc:chgData name="Mudit Mittal" userId="d637d6ac-18a1-43da-8304-404a484cd065" providerId="ADAL" clId="{CBD8943E-E939-40E9-89B6-B62EAA822CC8}" dt="2024-10-14T02:43:43.056" v="7" actId="729"/>
      <pc:docMkLst>
        <pc:docMk/>
      </pc:docMkLst>
      <pc:sldChg chg="mod modShow">
        <pc:chgData name="Mudit Mittal" userId="d637d6ac-18a1-43da-8304-404a484cd065" providerId="ADAL" clId="{CBD8943E-E939-40E9-89B6-B62EAA822CC8}" dt="2024-10-14T02:43:43.056" v="7" actId="729"/>
        <pc:sldMkLst>
          <pc:docMk/>
          <pc:sldMk cId="254773540" sldId="757"/>
        </pc:sldMkLst>
      </pc:sldChg>
      <pc:sldMasterChg chg="modSp mod">
        <pc:chgData name="Mudit Mittal" userId="d637d6ac-18a1-43da-8304-404a484cd065" providerId="ADAL" clId="{CBD8943E-E939-40E9-89B6-B62EAA822CC8}" dt="2024-10-13T22:00:07.291" v="6" actId="20577"/>
        <pc:sldMasterMkLst>
          <pc:docMk/>
          <pc:sldMasterMk cId="2762043348" sldId="2147483678"/>
        </pc:sldMasterMkLst>
        <pc:spChg chg="mod">
          <ac:chgData name="Mudit Mittal" userId="d637d6ac-18a1-43da-8304-404a484cd065" providerId="ADAL" clId="{CBD8943E-E939-40E9-89B6-B62EAA822CC8}" dt="2024-10-13T22:00:07.291" v="6" actId="20577"/>
          <ac:spMkLst>
            <pc:docMk/>
            <pc:sldMasterMk cId="2762043348" sldId="2147483678"/>
            <ac:spMk id="10" creationId="{00000000-0000-0000-0000-000000000000}"/>
          </ac:spMkLst>
        </pc:spChg>
      </pc:sldMasterChg>
    </pc:docChg>
  </pc:docChgLst>
  <pc:docChgLst>
    <pc:chgData name="Chetan Pakhare‎" userId="S::chetanpakhare@blue-kei.com::af1c261d-eb97-4f77-8398-5c6714d384e0" providerId="AD" clId="Web-{1588C4DE-FDEC-A0D9-7B91-6648C4D8DD96}"/>
    <pc:docChg chg="modSld">
      <pc:chgData name="Chetan Pakhare‎" userId="S::chetanpakhare@blue-kei.com::af1c261d-eb97-4f77-8398-5c6714d384e0" providerId="AD" clId="Web-{1588C4DE-FDEC-A0D9-7B91-6648C4D8DD96}" dt="2024-09-04T04:41:55.161" v="11"/>
      <pc:docMkLst>
        <pc:docMk/>
      </pc:docMkLst>
      <pc:sldChg chg="modNotes">
        <pc:chgData name="Chetan Pakhare‎" userId="S::chetanpakhare@blue-kei.com::af1c261d-eb97-4f77-8398-5c6714d384e0" providerId="AD" clId="Web-{1588C4DE-FDEC-A0D9-7B91-6648C4D8DD96}" dt="2024-09-04T04:41:55.161" v="11"/>
        <pc:sldMkLst>
          <pc:docMk/>
          <pc:sldMk cId="795302081" sldId="327"/>
        </pc:sldMkLst>
      </pc:sldChg>
    </pc:docChg>
  </pc:docChgLst>
  <pc:docChgLst>
    <pc:chgData name="Mudit Mittal" userId="d637d6ac-18a1-43da-8304-404a484cd065" providerId="ADAL" clId="{47F2A932-AC5D-4A50-AAC2-DA319754FE4F}"/>
    <pc:docChg chg="undo custSel modSld sldOrd">
      <pc:chgData name="Mudit Mittal" userId="d637d6ac-18a1-43da-8304-404a484cd065" providerId="ADAL" clId="{47F2A932-AC5D-4A50-AAC2-DA319754FE4F}" dt="2024-07-12T10:53:22.729" v="2" actId="729"/>
      <pc:docMkLst>
        <pc:docMk/>
      </pc:docMkLst>
      <pc:sldChg chg="mod modShow">
        <pc:chgData name="Mudit Mittal" userId="d637d6ac-18a1-43da-8304-404a484cd065" providerId="ADAL" clId="{47F2A932-AC5D-4A50-AAC2-DA319754FE4F}" dt="2024-07-12T10:53:22.729" v="2" actId="729"/>
        <pc:sldMkLst>
          <pc:docMk/>
          <pc:sldMk cId="1702733923" sldId="298"/>
        </pc:sldMkLst>
      </pc:sldChg>
      <pc:sldChg chg="ord">
        <pc:chgData name="Mudit Mittal" userId="d637d6ac-18a1-43da-8304-404a484cd065" providerId="ADAL" clId="{47F2A932-AC5D-4A50-AAC2-DA319754FE4F}" dt="2024-07-12T10:51:05.541" v="1"/>
        <pc:sldMkLst>
          <pc:docMk/>
          <pc:sldMk cId="3964371937" sldId="712"/>
        </pc:sldMkLst>
      </pc:sldChg>
    </pc:docChg>
  </pc:docChgLst>
</pc:chgInfo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358AB9-2034-4644-865F-E72F936F2F5E}" authorId="{178B887C-F55B-1499-D797-A7530BEE4809}" status="resolved" created="2024-07-29T10:06:50.715" complete="100000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US"/>
          <a:t>[@Mudit Mittal] rectified it to Automotive Engineered Systems Familar Body system is at Slide 8 as discussed this was to be moved here for  Engineered Systems </a:t>
        </a:r>
      </a:p>
    </p188:txBody>
  </p188:cm>
</p188:cmLst>
</file>

<file path=ppt/comments/modernComment_12A_657DA8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CA6272-3091-422E-AAD5-81EDF09601F8}" authorId="{AED9C410-971F-C9F2-F73B-2DAA2C378500}" status="resolved" created="2024-09-01T06:13:18.58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02733923" sldId="298"/>
      <ac:spMk id="3" creationId="{C9AE384C-9A3B-DC4F-A82C-BF64EB77A1DC}"/>
      <ac:txMk cp="19" len="73">
        <ac:context len="176" hash="2235667231"/>
      </ac:txMk>
    </ac:txMkLst>
    <p188:pos x="8119613" y="959688"/>
    <p188:txBody>
      <a:bodyPr/>
      <a:lstStyle/>
      <a:p>
        <a:r>
          <a:rPr lang="en-US"/>
          <a:t>Incomplete sentence - 2nd bullet</a:t>
        </a:r>
      </a:p>
    </p188:txBody>
  </p188:cm>
</p188:cmLst>
</file>

<file path=ppt/comments/modernComment_2C2_5BBBFB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E2B003-28E8-483E-977D-5BA4838CEF79}" authorId="{178B887C-F55B-1499-D797-A7530BEE4809}" created="2024-08-30T13:03:59.686">
    <pc:sldMkLst xmlns:pc="http://schemas.microsoft.com/office/powerpoint/2013/main/command">
      <pc:docMk/>
      <pc:sldMk cId="1539046230" sldId="706"/>
    </pc:sldMkLst>
    <p188:txBody>
      <a:bodyPr/>
      <a:lstStyle/>
      <a:p>
        <a:r>
          <a:rPr lang="en-US"/>
          <a:t>RE Process with System Process and then begin here</a:t>
        </a:r>
      </a:p>
    </p188:txBody>
  </p188:cm>
</p188:cmLst>
</file>

<file path=ppt/comments/modernComment_2F5_F2F89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1F2AA0-149F-4F83-AD16-5CC1E341A2F5}" authorId="{AED9C410-971F-C9F2-F73B-2DAA2C378500}" created="2024-09-01T06:10:34.691">
    <pc:sldMkLst xmlns:pc="http://schemas.microsoft.com/office/powerpoint/2013/main/command">
      <pc:docMk/>
      <pc:sldMk cId="254773540" sldId="757"/>
    </pc:sldMkLst>
    <p188:replyLst>
      <p188:reply id="{23E606B2-A8EF-49B8-96FF-507477804C1A}" authorId="{AED9C410-971F-C9F2-F73B-2DAA2C378500}" created="2024-09-01T06:11:41.926">
        <p188:txBody>
          <a:bodyPr/>
          <a:lstStyle/>
          <a:p>
            <a:r>
              <a:rPr lang="en-US"/>
              <a:t>And then transition to Requirements</a:t>
            </a:r>
          </a:p>
        </p188:txBody>
      </p188:reply>
      <p188:reply id="{D79EE8C6-B1D9-42BA-8EF5-DFE2EA042962}" authorId="{C426663F-870F-61ED-A580-1E71C41C5B32}" created="2024-09-02T11:13:16.647">
        <p188:txBody>
          <a:bodyPr/>
          <a:lstStyle/>
          <a:p>
            <a:r>
              <a:rPr lang="en-IN"/>
              <a:t>Do you mean the one where Vee is divided into two?
</a:t>
            </a:r>
          </a:p>
        </p188:txBody>
      </p188:reply>
      <p188:reply id="{C9287ADA-DACA-420E-8BA3-A9E58D179F86}" authorId="{AED9C410-971F-C9F2-F73B-2DAA2C378500}" created="2024-09-02T11:28:22.406">
        <p188:txBody>
          <a:bodyPr/>
          <a:lstStyle/>
          <a:p>
            <a:r>
              <a:rPr lang="en-US"/>
              <a:t>Yes, that one</a:t>
            </a:r>
          </a:p>
        </p188:txBody>
      </p188:reply>
    </p188:replyLst>
    <p188:txBody>
      <a:bodyPr/>
      <a:lstStyle/>
      <a:p>
        <a:r>
          <a:rPr lang="en-US"/>
          <a:t>Rather than this slide, it would make sense to have the Problem Domain - Solution Domain slide so they relate it with Systems Engineering and then transition from that to the Greenfield/brownfield projects.</a:t>
        </a:r>
      </a:p>
    </p188:txBody>
  </p188:cm>
</p188:cmLst>
</file>

<file path=ppt/comments/modernComment_316_C7235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247034-E648-4CF4-97AA-AA107A3747E0}" authorId="{C426663F-870F-61ED-A580-1E71C41C5B32}" status="resolved" created="2024-07-29T17:28:15.73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811499" sldId="790"/>
      <ac:picMk id="3" creationId="{BD3AC959-7FFF-E43B-4AA9-B196F52BB0CE}"/>
    </ac:deMkLst>
    <p188:txBody>
      <a:bodyPr/>
      <a:lstStyle/>
      <a:p>
        <a:r>
          <a:rPr lang="en-IN"/>
          <a:t>Source?</a:t>
        </a:r>
      </a:p>
    </p188:txBody>
  </p188:cm>
</p188:cmLst>
</file>

<file path=ppt/comments/modernComment_318_F609E6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4D80C9-850D-4588-BC78-F6942F3232C6}" authorId="{AED9C410-971F-C9F2-F73B-2DAA2C378500}" status="resolved" created="2024-09-01T05:59:31.57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27843894" sldId="792"/>
      <ac:spMk id="297" creationId="{00000000-0000-0000-0000-000000000000}"/>
      <ac:txMk cp="126" len="4">
        <ac:context len="289" hash="939273987"/>
      </ac:txMk>
    </ac:txMkLst>
    <p188:pos x="4334773" y="1013603"/>
    <p188:replyLst>
      <p188:reply id="{57740457-1332-429B-9402-A77EB5AA8249}" authorId="{AED9C410-971F-C9F2-F73B-2DAA2C378500}" created="2024-09-01T05:59:55.857">
        <p188:txBody>
          <a:bodyPr/>
          <a:lstStyle/>
          <a:p>
            <a:r>
              <a:rPr lang="en-US"/>
              <a:t>Adjusted margins</a:t>
            </a:r>
          </a:p>
        </p188:txBody>
      </p188:reply>
    </p188:replyLst>
    <p188:txBody>
      <a:bodyPr/>
      <a:lstStyle/>
      <a:p>
        <a:r>
          <a:rPr lang="en-US"/>
          <a:t>Updated reference to 2023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01T08:21:21.294" authorId="{C426663F-870F-61ED-A580-1E71C41C5B32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EBB1A-8E36-4DD4-A07E-C8CD1301F5C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2A9F9EB8-9395-4515-8B51-941AF55AE1CE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gm:t>
    </dgm:pt>
    <dgm:pt modelId="{2B86A958-A285-4B77-89F0-B0153F8E7B33}" type="par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526B36-7DB8-4AD5-A82F-5D3B773B7D86}" type="sib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9AFEF72-4B5C-42B8-8D26-95AE74DA62F0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CAD51B52-13C1-48AF-8BAD-02EE83FCACA9}" type="par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F7F28F5-40B1-4E93-9B64-E4E76DFFAD01}" type="sib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90C8339-B651-4A51-ABD0-2DE217E49F0A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5EA4CE0F-8DFD-41DE-9DB2-CD839B70A448}" type="par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FC7E84-9E01-4E5C-8E97-C9A1EAD268F1}" type="sib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726FC7-A456-472A-8E7F-AF56260981EC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D1DF4FE0-DE6E-40A5-9DFA-E6127EAB4483}" type="par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1199B3-0D01-46E8-B3B3-8138B644269B}" type="sib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6775E27-5DF1-45EE-A7C2-F501B19D208C}" type="pres">
      <dgm:prSet presAssocID="{42BEBB1A-8E36-4DD4-A07E-C8CD1301F5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F32462-D941-4F52-9207-3AD0D1AAFD22}" type="pres">
      <dgm:prSet presAssocID="{2A9F9EB8-9395-4515-8B51-941AF55AE1CE}" presName="hierRoot1" presStyleCnt="0">
        <dgm:presLayoutVars>
          <dgm:hierBranch val="init"/>
        </dgm:presLayoutVars>
      </dgm:prSet>
      <dgm:spPr/>
    </dgm:pt>
    <dgm:pt modelId="{730FFE84-8906-4276-B86E-DED69B904E29}" type="pres">
      <dgm:prSet presAssocID="{2A9F9EB8-9395-4515-8B51-941AF55AE1CE}" presName="rootComposite1" presStyleCnt="0"/>
      <dgm:spPr/>
    </dgm:pt>
    <dgm:pt modelId="{4C0A7C68-A7F1-4144-9395-DC780735C0AE}" type="pres">
      <dgm:prSet presAssocID="{2A9F9EB8-9395-4515-8B51-941AF55AE1CE}" presName="rootText1" presStyleLbl="node0" presStyleIdx="0" presStyleCnt="1" custLinFactNeighborX="0" custLinFactNeighborY="-26875">
        <dgm:presLayoutVars>
          <dgm:chPref val="3"/>
        </dgm:presLayoutVars>
      </dgm:prSet>
      <dgm:spPr/>
    </dgm:pt>
    <dgm:pt modelId="{2EBD3463-F6D5-4F52-ACC9-4D90DBB75100}" type="pres">
      <dgm:prSet presAssocID="{2A9F9EB8-9395-4515-8B51-941AF55AE1CE}" presName="rootConnector1" presStyleLbl="node1" presStyleIdx="0" presStyleCnt="0"/>
      <dgm:spPr/>
    </dgm:pt>
    <dgm:pt modelId="{9D5872FC-D856-474E-B31E-278613A8A61C}" type="pres">
      <dgm:prSet presAssocID="{2A9F9EB8-9395-4515-8B51-941AF55AE1CE}" presName="hierChild2" presStyleCnt="0"/>
      <dgm:spPr/>
    </dgm:pt>
    <dgm:pt modelId="{9C6369F5-1D14-4E5B-9756-D646B3441FA4}" type="pres">
      <dgm:prSet presAssocID="{5EA4CE0F-8DFD-41DE-9DB2-CD839B70A448}" presName="Name37" presStyleLbl="parChTrans1D2" presStyleIdx="0" presStyleCnt="3"/>
      <dgm:spPr/>
    </dgm:pt>
    <dgm:pt modelId="{2F279448-3D0E-4076-A9AA-C654ADB4B79A}" type="pres">
      <dgm:prSet presAssocID="{990C8339-B651-4A51-ABD0-2DE217E49F0A}" presName="hierRoot2" presStyleCnt="0">
        <dgm:presLayoutVars>
          <dgm:hierBranch val="init"/>
        </dgm:presLayoutVars>
      </dgm:prSet>
      <dgm:spPr/>
    </dgm:pt>
    <dgm:pt modelId="{FC2E17C2-1C2B-4602-94D7-5E2F261C8B2F}" type="pres">
      <dgm:prSet presAssocID="{990C8339-B651-4A51-ABD0-2DE217E49F0A}" presName="rootComposite" presStyleCnt="0"/>
      <dgm:spPr/>
    </dgm:pt>
    <dgm:pt modelId="{FBC4389A-5C4E-417E-947C-517B2BFBC03F}" type="pres">
      <dgm:prSet presAssocID="{990C8339-B651-4A51-ABD0-2DE217E49F0A}" presName="rootText" presStyleLbl="node2" presStyleIdx="0" presStyleCnt="3">
        <dgm:presLayoutVars>
          <dgm:chPref val="3"/>
        </dgm:presLayoutVars>
      </dgm:prSet>
      <dgm:spPr/>
    </dgm:pt>
    <dgm:pt modelId="{1618121D-A2C3-420F-B48F-5F51B8AA69CC}" type="pres">
      <dgm:prSet presAssocID="{990C8339-B651-4A51-ABD0-2DE217E49F0A}" presName="rootConnector" presStyleLbl="node2" presStyleIdx="0" presStyleCnt="3"/>
      <dgm:spPr/>
    </dgm:pt>
    <dgm:pt modelId="{4E8322A2-8F5B-4666-AFA5-D5A1939534C9}" type="pres">
      <dgm:prSet presAssocID="{990C8339-B651-4A51-ABD0-2DE217E49F0A}" presName="hierChild4" presStyleCnt="0"/>
      <dgm:spPr/>
    </dgm:pt>
    <dgm:pt modelId="{2E6C0E03-7957-459E-B40B-27CE7DB6F906}" type="pres">
      <dgm:prSet presAssocID="{990C8339-B651-4A51-ABD0-2DE217E49F0A}" presName="hierChild5" presStyleCnt="0"/>
      <dgm:spPr/>
    </dgm:pt>
    <dgm:pt modelId="{7F0575AF-084E-4B4E-A5BE-5441D006ECA2}" type="pres">
      <dgm:prSet presAssocID="{CAD51B52-13C1-48AF-8BAD-02EE83FCACA9}" presName="Name37" presStyleLbl="parChTrans1D2" presStyleIdx="1" presStyleCnt="3"/>
      <dgm:spPr/>
    </dgm:pt>
    <dgm:pt modelId="{42E13EFC-E06B-4217-A852-04ED151C0B9B}" type="pres">
      <dgm:prSet presAssocID="{79AFEF72-4B5C-42B8-8D26-95AE74DA62F0}" presName="hierRoot2" presStyleCnt="0">
        <dgm:presLayoutVars>
          <dgm:hierBranch val="init"/>
        </dgm:presLayoutVars>
      </dgm:prSet>
      <dgm:spPr/>
    </dgm:pt>
    <dgm:pt modelId="{B2CE6009-6AE1-4B47-810B-672E41EEB6B5}" type="pres">
      <dgm:prSet presAssocID="{79AFEF72-4B5C-42B8-8D26-95AE74DA62F0}" presName="rootComposite" presStyleCnt="0"/>
      <dgm:spPr/>
    </dgm:pt>
    <dgm:pt modelId="{FC7FF5DB-D376-4D71-9620-75F4BB9F7541}" type="pres">
      <dgm:prSet presAssocID="{79AFEF72-4B5C-42B8-8D26-95AE74DA62F0}" presName="rootText" presStyleLbl="node2" presStyleIdx="1" presStyleCnt="3">
        <dgm:presLayoutVars>
          <dgm:chPref val="3"/>
        </dgm:presLayoutVars>
      </dgm:prSet>
      <dgm:spPr/>
    </dgm:pt>
    <dgm:pt modelId="{8A37DFF7-2A6D-4477-8A8E-631A451E801A}" type="pres">
      <dgm:prSet presAssocID="{79AFEF72-4B5C-42B8-8D26-95AE74DA62F0}" presName="rootConnector" presStyleLbl="node2" presStyleIdx="1" presStyleCnt="3"/>
      <dgm:spPr/>
    </dgm:pt>
    <dgm:pt modelId="{E92B542D-80AC-4C74-9A95-CE0B6C3B9321}" type="pres">
      <dgm:prSet presAssocID="{79AFEF72-4B5C-42B8-8D26-95AE74DA62F0}" presName="hierChild4" presStyleCnt="0"/>
      <dgm:spPr/>
    </dgm:pt>
    <dgm:pt modelId="{627E3CF3-3A28-4085-82CE-E53580BF82B6}" type="pres">
      <dgm:prSet presAssocID="{79AFEF72-4B5C-42B8-8D26-95AE74DA62F0}" presName="hierChild5" presStyleCnt="0"/>
      <dgm:spPr/>
    </dgm:pt>
    <dgm:pt modelId="{045134C2-E390-4824-9B4A-00FF62A4B95E}" type="pres">
      <dgm:prSet presAssocID="{D1DF4FE0-DE6E-40A5-9DFA-E6127EAB4483}" presName="Name37" presStyleLbl="parChTrans1D2" presStyleIdx="2" presStyleCnt="3"/>
      <dgm:spPr/>
    </dgm:pt>
    <dgm:pt modelId="{05AB432E-C902-47D4-8ECF-DBCB961FCDF6}" type="pres">
      <dgm:prSet presAssocID="{D3726FC7-A456-472A-8E7F-AF56260981EC}" presName="hierRoot2" presStyleCnt="0">
        <dgm:presLayoutVars>
          <dgm:hierBranch val="init"/>
        </dgm:presLayoutVars>
      </dgm:prSet>
      <dgm:spPr/>
    </dgm:pt>
    <dgm:pt modelId="{200DAAFC-2260-4E3D-8CA2-E21AFA65C9BD}" type="pres">
      <dgm:prSet presAssocID="{D3726FC7-A456-472A-8E7F-AF56260981EC}" presName="rootComposite" presStyleCnt="0"/>
      <dgm:spPr/>
    </dgm:pt>
    <dgm:pt modelId="{E36BFE72-9242-4E50-8885-1176F04D9643}" type="pres">
      <dgm:prSet presAssocID="{D3726FC7-A456-472A-8E7F-AF56260981EC}" presName="rootText" presStyleLbl="node2" presStyleIdx="2" presStyleCnt="3">
        <dgm:presLayoutVars>
          <dgm:chPref val="3"/>
        </dgm:presLayoutVars>
      </dgm:prSet>
      <dgm:spPr/>
    </dgm:pt>
    <dgm:pt modelId="{C6F808BC-AE7B-43C6-BBE3-B56BFD92F867}" type="pres">
      <dgm:prSet presAssocID="{D3726FC7-A456-472A-8E7F-AF56260981EC}" presName="rootConnector" presStyleLbl="node2" presStyleIdx="2" presStyleCnt="3"/>
      <dgm:spPr/>
    </dgm:pt>
    <dgm:pt modelId="{BEEE4C06-083B-4237-B0D2-0CB2A6C901C5}" type="pres">
      <dgm:prSet presAssocID="{D3726FC7-A456-472A-8E7F-AF56260981EC}" presName="hierChild4" presStyleCnt="0"/>
      <dgm:spPr/>
    </dgm:pt>
    <dgm:pt modelId="{1B9A8DC8-3C52-4B08-88AC-73A9901DAF2F}" type="pres">
      <dgm:prSet presAssocID="{D3726FC7-A456-472A-8E7F-AF56260981EC}" presName="hierChild5" presStyleCnt="0"/>
      <dgm:spPr/>
    </dgm:pt>
    <dgm:pt modelId="{F87ABB57-2ECB-4FBD-A9F4-E681C80FEEFF}" type="pres">
      <dgm:prSet presAssocID="{2A9F9EB8-9395-4515-8B51-941AF55AE1CE}" presName="hierChild3" presStyleCnt="0"/>
      <dgm:spPr/>
    </dgm:pt>
  </dgm:ptLst>
  <dgm:cxnLst>
    <dgm:cxn modelId="{C3AB7400-18EF-4C1E-9B98-08CE612BF09B}" type="presOf" srcId="{79AFEF72-4B5C-42B8-8D26-95AE74DA62F0}" destId="{FC7FF5DB-D376-4D71-9620-75F4BB9F7541}" srcOrd="0" destOrd="0" presId="urn:microsoft.com/office/officeart/2005/8/layout/orgChart1"/>
    <dgm:cxn modelId="{3E42A308-B17F-4946-9162-E27C43795FD0}" type="presOf" srcId="{2A9F9EB8-9395-4515-8B51-941AF55AE1CE}" destId="{2EBD3463-F6D5-4F52-ACC9-4D90DBB75100}" srcOrd="1" destOrd="0" presId="urn:microsoft.com/office/officeart/2005/8/layout/orgChart1"/>
    <dgm:cxn modelId="{8DEC9635-67D9-4F67-B4B4-7724216D5B0B}" type="presOf" srcId="{D1DF4FE0-DE6E-40A5-9DFA-E6127EAB4483}" destId="{045134C2-E390-4824-9B4A-00FF62A4B95E}" srcOrd="0" destOrd="0" presId="urn:microsoft.com/office/officeart/2005/8/layout/orgChart1"/>
    <dgm:cxn modelId="{577F203C-CA70-4FC2-AC75-1768588A8929}" srcId="{42BEBB1A-8E36-4DD4-A07E-C8CD1301F5CB}" destId="{2A9F9EB8-9395-4515-8B51-941AF55AE1CE}" srcOrd="0" destOrd="0" parTransId="{2B86A958-A285-4B77-89F0-B0153F8E7B33}" sibTransId="{24526B36-7DB8-4AD5-A82F-5D3B773B7D86}"/>
    <dgm:cxn modelId="{9975BE63-CDBF-4151-B429-0E96DEA79E11}" type="presOf" srcId="{D3726FC7-A456-472A-8E7F-AF56260981EC}" destId="{C6F808BC-AE7B-43C6-BBE3-B56BFD92F867}" srcOrd="1" destOrd="0" presId="urn:microsoft.com/office/officeart/2005/8/layout/orgChart1"/>
    <dgm:cxn modelId="{2D0FE765-4685-4ED7-929D-6477593A3FCE}" type="presOf" srcId="{990C8339-B651-4A51-ABD0-2DE217E49F0A}" destId="{FBC4389A-5C4E-417E-947C-517B2BFBC03F}" srcOrd="0" destOrd="0" presId="urn:microsoft.com/office/officeart/2005/8/layout/orgChart1"/>
    <dgm:cxn modelId="{5439FC77-B30F-4076-AC6F-D47F335F69DE}" type="presOf" srcId="{79AFEF72-4B5C-42B8-8D26-95AE74DA62F0}" destId="{8A37DFF7-2A6D-4477-8A8E-631A451E801A}" srcOrd="1" destOrd="0" presId="urn:microsoft.com/office/officeart/2005/8/layout/orgChart1"/>
    <dgm:cxn modelId="{CBF2AA88-7F18-4603-A56F-482C781FD5AE}" type="presOf" srcId="{42BEBB1A-8E36-4DD4-A07E-C8CD1301F5CB}" destId="{46775E27-5DF1-45EE-A7C2-F501B19D208C}" srcOrd="0" destOrd="0" presId="urn:microsoft.com/office/officeart/2005/8/layout/orgChart1"/>
    <dgm:cxn modelId="{B4FFD68C-3E9A-4670-87A4-121677883443}" srcId="{2A9F9EB8-9395-4515-8B51-941AF55AE1CE}" destId="{990C8339-B651-4A51-ABD0-2DE217E49F0A}" srcOrd="0" destOrd="0" parTransId="{5EA4CE0F-8DFD-41DE-9DB2-CD839B70A448}" sibTransId="{39FC7E84-9E01-4E5C-8E97-C9A1EAD268F1}"/>
    <dgm:cxn modelId="{3F636AB9-27E1-47DC-AFE4-7E44473B26B8}" srcId="{2A9F9EB8-9395-4515-8B51-941AF55AE1CE}" destId="{D3726FC7-A456-472A-8E7F-AF56260981EC}" srcOrd="2" destOrd="0" parTransId="{D1DF4FE0-DE6E-40A5-9DFA-E6127EAB4483}" sibTransId="{E01199B3-0D01-46E8-B3B3-8138B644269B}"/>
    <dgm:cxn modelId="{3A7335BC-04F5-4DA8-98A2-9AECD8DE7B8B}" srcId="{2A9F9EB8-9395-4515-8B51-941AF55AE1CE}" destId="{79AFEF72-4B5C-42B8-8D26-95AE74DA62F0}" srcOrd="1" destOrd="0" parTransId="{CAD51B52-13C1-48AF-8BAD-02EE83FCACA9}" sibTransId="{BF7F28F5-40B1-4E93-9B64-E4E76DFFAD01}"/>
    <dgm:cxn modelId="{3AE246C4-3599-4DD8-ABE2-F2E3811F75CE}" type="presOf" srcId="{990C8339-B651-4A51-ABD0-2DE217E49F0A}" destId="{1618121D-A2C3-420F-B48F-5F51B8AA69CC}" srcOrd="1" destOrd="0" presId="urn:microsoft.com/office/officeart/2005/8/layout/orgChart1"/>
    <dgm:cxn modelId="{4C6E6DEF-BA1E-46CE-A548-BC7BC6BF0E56}" type="presOf" srcId="{CAD51B52-13C1-48AF-8BAD-02EE83FCACA9}" destId="{7F0575AF-084E-4B4E-A5BE-5441D006ECA2}" srcOrd="0" destOrd="0" presId="urn:microsoft.com/office/officeart/2005/8/layout/orgChart1"/>
    <dgm:cxn modelId="{4B2927F2-60FE-4086-97D8-30F2F8AEE6D4}" type="presOf" srcId="{2A9F9EB8-9395-4515-8B51-941AF55AE1CE}" destId="{4C0A7C68-A7F1-4144-9395-DC780735C0AE}" srcOrd="0" destOrd="0" presId="urn:microsoft.com/office/officeart/2005/8/layout/orgChart1"/>
    <dgm:cxn modelId="{6CCD8FF9-F4F9-43B9-A45D-C82492997EDA}" type="presOf" srcId="{D3726FC7-A456-472A-8E7F-AF56260981EC}" destId="{E36BFE72-9242-4E50-8885-1176F04D9643}" srcOrd="0" destOrd="0" presId="urn:microsoft.com/office/officeart/2005/8/layout/orgChart1"/>
    <dgm:cxn modelId="{A6FFA0FA-E2CC-48D1-B275-3BD30D79CF20}" type="presOf" srcId="{5EA4CE0F-8DFD-41DE-9DB2-CD839B70A448}" destId="{9C6369F5-1D14-4E5B-9756-D646B3441FA4}" srcOrd="0" destOrd="0" presId="urn:microsoft.com/office/officeart/2005/8/layout/orgChart1"/>
    <dgm:cxn modelId="{B956C0F6-7D72-4FD5-9A0F-3639E4A35CCB}" type="presParOf" srcId="{46775E27-5DF1-45EE-A7C2-F501B19D208C}" destId="{35F32462-D941-4F52-9207-3AD0D1AAFD22}" srcOrd="0" destOrd="0" presId="urn:microsoft.com/office/officeart/2005/8/layout/orgChart1"/>
    <dgm:cxn modelId="{6CB604B8-8866-4C2C-9A18-202F7E8AB17C}" type="presParOf" srcId="{35F32462-D941-4F52-9207-3AD0D1AAFD22}" destId="{730FFE84-8906-4276-B86E-DED69B904E29}" srcOrd="0" destOrd="0" presId="urn:microsoft.com/office/officeart/2005/8/layout/orgChart1"/>
    <dgm:cxn modelId="{565C8694-4550-4BE8-8B99-11718A7DAB9D}" type="presParOf" srcId="{730FFE84-8906-4276-B86E-DED69B904E29}" destId="{4C0A7C68-A7F1-4144-9395-DC780735C0AE}" srcOrd="0" destOrd="0" presId="urn:microsoft.com/office/officeart/2005/8/layout/orgChart1"/>
    <dgm:cxn modelId="{71212499-2E93-4C86-AC31-29CDB486A367}" type="presParOf" srcId="{730FFE84-8906-4276-B86E-DED69B904E29}" destId="{2EBD3463-F6D5-4F52-ACC9-4D90DBB75100}" srcOrd="1" destOrd="0" presId="urn:microsoft.com/office/officeart/2005/8/layout/orgChart1"/>
    <dgm:cxn modelId="{4C941120-A2BE-495D-837A-33C11F057B63}" type="presParOf" srcId="{35F32462-D941-4F52-9207-3AD0D1AAFD22}" destId="{9D5872FC-D856-474E-B31E-278613A8A61C}" srcOrd="1" destOrd="0" presId="urn:microsoft.com/office/officeart/2005/8/layout/orgChart1"/>
    <dgm:cxn modelId="{37344773-8452-4FF7-BBFF-B61948F57096}" type="presParOf" srcId="{9D5872FC-D856-474E-B31E-278613A8A61C}" destId="{9C6369F5-1D14-4E5B-9756-D646B3441FA4}" srcOrd="0" destOrd="0" presId="urn:microsoft.com/office/officeart/2005/8/layout/orgChart1"/>
    <dgm:cxn modelId="{7DC52C4A-B2A9-4C2B-98A7-2EC5C25A0599}" type="presParOf" srcId="{9D5872FC-D856-474E-B31E-278613A8A61C}" destId="{2F279448-3D0E-4076-A9AA-C654ADB4B79A}" srcOrd="1" destOrd="0" presId="urn:microsoft.com/office/officeart/2005/8/layout/orgChart1"/>
    <dgm:cxn modelId="{306F907D-5DA0-4007-BC79-89AFEFB580AF}" type="presParOf" srcId="{2F279448-3D0E-4076-A9AA-C654ADB4B79A}" destId="{FC2E17C2-1C2B-4602-94D7-5E2F261C8B2F}" srcOrd="0" destOrd="0" presId="urn:microsoft.com/office/officeart/2005/8/layout/orgChart1"/>
    <dgm:cxn modelId="{F0D8C4CC-C706-4584-BD44-C297E4FC818D}" type="presParOf" srcId="{FC2E17C2-1C2B-4602-94D7-5E2F261C8B2F}" destId="{FBC4389A-5C4E-417E-947C-517B2BFBC03F}" srcOrd="0" destOrd="0" presId="urn:microsoft.com/office/officeart/2005/8/layout/orgChart1"/>
    <dgm:cxn modelId="{49B1459E-A748-459D-934A-2EC0A2CCF44A}" type="presParOf" srcId="{FC2E17C2-1C2B-4602-94D7-5E2F261C8B2F}" destId="{1618121D-A2C3-420F-B48F-5F51B8AA69CC}" srcOrd="1" destOrd="0" presId="urn:microsoft.com/office/officeart/2005/8/layout/orgChart1"/>
    <dgm:cxn modelId="{C82346C6-2F22-4FF4-8438-8DFBDF8D716B}" type="presParOf" srcId="{2F279448-3D0E-4076-A9AA-C654ADB4B79A}" destId="{4E8322A2-8F5B-4666-AFA5-D5A1939534C9}" srcOrd="1" destOrd="0" presId="urn:microsoft.com/office/officeart/2005/8/layout/orgChart1"/>
    <dgm:cxn modelId="{C5FE3EB6-D6F0-4C75-8057-6C90560F643D}" type="presParOf" srcId="{2F279448-3D0E-4076-A9AA-C654ADB4B79A}" destId="{2E6C0E03-7957-459E-B40B-27CE7DB6F906}" srcOrd="2" destOrd="0" presId="urn:microsoft.com/office/officeart/2005/8/layout/orgChart1"/>
    <dgm:cxn modelId="{80501B5D-6882-4977-8633-08CBF310B7F2}" type="presParOf" srcId="{9D5872FC-D856-474E-B31E-278613A8A61C}" destId="{7F0575AF-084E-4B4E-A5BE-5441D006ECA2}" srcOrd="2" destOrd="0" presId="urn:microsoft.com/office/officeart/2005/8/layout/orgChart1"/>
    <dgm:cxn modelId="{8A790704-F1C1-491D-9057-489B106DE221}" type="presParOf" srcId="{9D5872FC-D856-474E-B31E-278613A8A61C}" destId="{42E13EFC-E06B-4217-A852-04ED151C0B9B}" srcOrd="3" destOrd="0" presId="urn:microsoft.com/office/officeart/2005/8/layout/orgChart1"/>
    <dgm:cxn modelId="{B9B2B490-14FC-438E-9CAF-78D4E1D4AC00}" type="presParOf" srcId="{42E13EFC-E06B-4217-A852-04ED151C0B9B}" destId="{B2CE6009-6AE1-4B47-810B-672E41EEB6B5}" srcOrd="0" destOrd="0" presId="urn:microsoft.com/office/officeart/2005/8/layout/orgChart1"/>
    <dgm:cxn modelId="{09E0A3EF-9253-4BEC-A3A3-CCF6B22F7790}" type="presParOf" srcId="{B2CE6009-6AE1-4B47-810B-672E41EEB6B5}" destId="{FC7FF5DB-D376-4D71-9620-75F4BB9F7541}" srcOrd="0" destOrd="0" presId="urn:microsoft.com/office/officeart/2005/8/layout/orgChart1"/>
    <dgm:cxn modelId="{2F595CB1-A360-4C4E-8B2C-12544FAC1922}" type="presParOf" srcId="{B2CE6009-6AE1-4B47-810B-672E41EEB6B5}" destId="{8A37DFF7-2A6D-4477-8A8E-631A451E801A}" srcOrd="1" destOrd="0" presId="urn:microsoft.com/office/officeart/2005/8/layout/orgChart1"/>
    <dgm:cxn modelId="{C652366B-9501-411B-819A-F03BCE5A6133}" type="presParOf" srcId="{42E13EFC-E06B-4217-A852-04ED151C0B9B}" destId="{E92B542D-80AC-4C74-9A95-CE0B6C3B9321}" srcOrd="1" destOrd="0" presId="urn:microsoft.com/office/officeart/2005/8/layout/orgChart1"/>
    <dgm:cxn modelId="{B7200661-CC86-419E-ABC1-1BA3463CB0D2}" type="presParOf" srcId="{42E13EFC-E06B-4217-A852-04ED151C0B9B}" destId="{627E3CF3-3A28-4085-82CE-E53580BF82B6}" srcOrd="2" destOrd="0" presId="urn:microsoft.com/office/officeart/2005/8/layout/orgChart1"/>
    <dgm:cxn modelId="{6564B810-1551-44B9-A0E9-BA88E45C2838}" type="presParOf" srcId="{9D5872FC-D856-474E-B31E-278613A8A61C}" destId="{045134C2-E390-4824-9B4A-00FF62A4B95E}" srcOrd="4" destOrd="0" presId="urn:microsoft.com/office/officeart/2005/8/layout/orgChart1"/>
    <dgm:cxn modelId="{E078B405-C7B1-40A0-A601-C3C3E09E79E8}" type="presParOf" srcId="{9D5872FC-D856-474E-B31E-278613A8A61C}" destId="{05AB432E-C902-47D4-8ECF-DBCB961FCDF6}" srcOrd="5" destOrd="0" presId="urn:microsoft.com/office/officeart/2005/8/layout/orgChart1"/>
    <dgm:cxn modelId="{79E1210D-23D6-41A4-BB7E-B6C4540828CD}" type="presParOf" srcId="{05AB432E-C902-47D4-8ECF-DBCB961FCDF6}" destId="{200DAAFC-2260-4E3D-8CA2-E21AFA65C9BD}" srcOrd="0" destOrd="0" presId="urn:microsoft.com/office/officeart/2005/8/layout/orgChart1"/>
    <dgm:cxn modelId="{B1F5BF34-C413-445C-A223-9F44D770E8B9}" type="presParOf" srcId="{200DAAFC-2260-4E3D-8CA2-E21AFA65C9BD}" destId="{E36BFE72-9242-4E50-8885-1176F04D9643}" srcOrd="0" destOrd="0" presId="urn:microsoft.com/office/officeart/2005/8/layout/orgChart1"/>
    <dgm:cxn modelId="{E70FCEFC-FA10-48C7-91CC-B14E5024FD2F}" type="presParOf" srcId="{200DAAFC-2260-4E3D-8CA2-E21AFA65C9BD}" destId="{C6F808BC-AE7B-43C6-BBE3-B56BFD92F867}" srcOrd="1" destOrd="0" presId="urn:microsoft.com/office/officeart/2005/8/layout/orgChart1"/>
    <dgm:cxn modelId="{C218CDC0-8352-4B7D-BDCD-A261FFE0C731}" type="presParOf" srcId="{05AB432E-C902-47D4-8ECF-DBCB961FCDF6}" destId="{BEEE4C06-083B-4237-B0D2-0CB2A6C901C5}" srcOrd="1" destOrd="0" presId="urn:microsoft.com/office/officeart/2005/8/layout/orgChart1"/>
    <dgm:cxn modelId="{7FBDDC1F-D9E5-4515-B3ED-2938AEE00A9C}" type="presParOf" srcId="{05AB432E-C902-47D4-8ECF-DBCB961FCDF6}" destId="{1B9A8DC8-3C52-4B08-88AC-73A9901DAF2F}" srcOrd="2" destOrd="0" presId="urn:microsoft.com/office/officeart/2005/8/layout/orgChart1"/>
    <dgm:cxn modelId="{203BCE51-B93B-44A3-95EE-DADB1A3B4849}" type="presParOf" srcId="{35F32462-D941-4F52-9207-3AD0D1AAFD22}" destId="{F87ABB57-2ECB-4FBD-A9F4-E681C80FEE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BEBB1A-8E36-4DD4-A07E-C8CD1301F5C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2A9F9EB8-9395-4515-8B51-941AF55AE1C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gm:t>
    </dgm:pt>
    <dgm:pt modelId="{2B86A958-A285-4B77-89F0-B0153F8E7B33}" type="par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526B36-7DB8-4AD5-A82F-5D3B773B7D86}" type="sib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9AFEF72-4B5C-42B8-8D26-95AE74DA62F0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CAD51B52-13C1-48AF-8BAD-02EE83FCACA9}" type="par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F7F28F5-40B1-4E93-9B64-E4E76DFFAD01}" type="sib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90C8339-B651-4A51-ABD0-2DE217E49F0A}">
      <dgm:prSet phldrT="[Text]" custT="1"/>
      <dgm:spPr/>
      <dgm:t>
        <a:bodyPr/>
        <a:lstStyle/>
        <a:p>
          <a:r>
            <a:rPr lang="en-IN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  <a:endParaRPr lang="en-IN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A4CE0F-8DFD-41DE-9DB2-CD839B70A448}" type="par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FC7E84-9E01-4E5C-8E97-C9A1EAD268F1}" type="sib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726FC7-A456-472A-8E7F-AF56260981EC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D1DF4FE0-DE6E-40A5-9DFA-E6127EAB4483}" type="par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1199B3-0D01-46E8-B3B3-8138B644269B}" type="sib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6775E27-5DF1-45EE-A7C2-F501B19D208C}" type="pres">
      <dgm:prSet presAssocID="{42BEBB1A-8E36-4DD4-A07E-C8CD1301F5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F32462-D941-4F52-9207-3AD0D1AAFD22}" type="pres">
      <dgm:prSet presAssocID="{2A9F9EB8-9395-4515-8B51-941AF55AE1CE}" presName="hierRoot1" presStyleCnt="0">
        <dgm:presLayoutVars>
          <dgm:hierBranch val="init"/>
        </dgm:presLayoutVars>
      </dgm:prSet>
      <dgm:spPr/>
    </dgm:pt>
    <dgm:pt modelId="{730FFE84-8906-4276-B86E-DED69B904E29}" type="pres">
      <dgm:prSet presAssocID="{2A9F9EB8-9395-4515-8B51-941AF55AE1CE}" presName="rootComposite1" presStyleCnt="0"/>
      <dgm:spPr/>
    </dgm:pt>
    <dgm:pt modelId="{4C0A7C68-A7F1-4144-9395-DC780735C0AE}" type="pres">
      <dgm:prSet presAssocID="{2A9F9EB8-9395-4515-8B51-941AF55AE1CE}" presName="rootText1" presStyleLbl="node0" presStyleIdx="0" presStyleCnt="1" custLinFactNeighborX="0" custLinFactNeighborY="-26875">
        <dgm:presLayoutVars>
          <dgm:chPref val="3"/>
        </dgm:presLayoutVars>
      </dgm:prSet>
      <dgm:spPr/>
    </dgm:pt>
    <dgm:pt modelId="{2EBD3463-F6D5-4F52-ACC9-4D90DBB75100}" type="pres">
      <dgm:prSet presAssocID="{2A9F9EB8-9395-4515-8B51-941AF55AE1CE}" presName="rootConnector1" presStyleLbl="node1" presStyleIdx="0" presStyleCnt="0"/>
      <dgm:spPr/>
    </dgm:pt>
    <dgm:pt modelId="{9D5872FC-D856-474E-B31E-278613A8A61C}" type="pres">
      <dgm:prSet presAssocID="{2A9F9EB8-9395-4515-8B51-941AF55AE1CE}" presName="hierChild2" presStyleCnt="0"/>
      <dgm:spPr/>
    </dgm:pt>
    <dgm:pt modelId="{9C6369F5-1D14-4E5B-9756-D646B3441FA4}" type="pres">
      <dgm:prSet presAssocID="{5EA4CE0F-8DFD-41DE-9DB2-CD839B70A448}" presName="Name37" presStyleLbl="parChTrans1D2" presStyleIdx="0" presStyleCnt="3"/>
      <dgm:spPr/>
    </dgm:pt>
    <dgm:pt modelId="{2F279448-3D0E-4076-A9AA-C654ADB4B79A}" type="pres">
      <dgm:prSet presAssocID="{990C8339-B651-4A51-ABD0-2DE217E49F0A}" presName="hierRoot2" presStyleCnt="0">
        <dgm:presLayoutVars>
          <dgm:hierBranch val="init"/>
        </dgm:presLayoutVars>
      </dgm:prSet>
      <dgm:spPr/>
    </dgm:pt>
    <dgm:pt modelId="{FC2E17C2-1C2B-4602-94D7-5E2F261C8B2F}" type="pres">
      <dgm:prSet presAssocID="{990C8339-B651-4A51-ABD0-2DE217E49F0A}" presName="rootComposite" presStyleCnt="0"/>
      <dgm:spPr/>
    </dgm:pt>
    <dgm:pt modelId="{FBC4389A-5C4E-417E-947C-517B2BFBC03F}" type="pres">
      <dgm:prSet presAssocID="{990C8339-B651-4A51-ABD0-2DE217E49F0A}" presName="rootText" presStyleLbl="node2" presStyleIdx="0" presStyleCnt="3">
        <dgm:presLayoutVars>
          <dgm:chPref val="3"/>
        </dgm:presLayoutVars>
      </dgm:prSet>
      <dgm:spPr/>
    </dgm:pt>
    <dgm:pt modelId="{1618121D-A2C3-420F-B48F-5F51B8AA69CC}" type="pres">
      <dgm:prSet presAssocID="{990C8339-B651-4A51-ABD0-2DE217E49F0A}" presName="rootConnector" presStyleLbl="node2" presStyleIdx="0" presStyleCnt="3"/>
      <dgm:spPr/>
    </dgm:pt>
    <dgm:pt modelId="{4E8322A2-8F5B-4666-AFA5-D5A1939534C9}" type="pres">
      <dgm:prSet presAssocID="{990C8339-B651-4A51-ABD0-2DE217E49F0A}" presName="hierChild4" presStyleCnt="0"/>
      <dgm:spPr/>
    </dgm:pt>
    <dgm:pt modelId="{2E6C0E03-7957-459E-B40B-27CE7DB6F906}" type="pres">
      <dgm:prSet presAssocID="{990C8339-B651-4A51-ABD0-2DE217E49F0A}" presName="hierChild5" presStyleCnt="0"/>
      <dgm:spPr/>
    </dgm:pt>
    <dgm:pt modelId="{7F0575AF-084E-4B4E-A5BE-5441D006ECA2}" type="pres">
      <dgm:prSet presAssocID="{CAD51B52-13C1-48AF-8BAD-02EE83FCACA9}" presName="Name37" presStyleLbl="parChTrans1D2" presStyleIdx="1" presStyleCnt="3"/>
      <dgm:spPr/>
    </dgm:pt>
    <dgm:pt modelId="{42E13EFC-E06B-4217-A852-04ED151C0B9B}" type="pres">
      <dgm:prSet presAssocID="{79AFEF72-4B5C-42B8-8D26-95AE74DA62F0}" presName="hierRoot2" presStyleCnt="0">
        <dgm:presLayoutVars>
          <dgm:hierBranch val="init"/>
        </dgm:presLayoutVars>
      </dgm:prSet>
      <dgm:spPr/>
    </dgm:pt>
    <dgm:pt modelId="{B2CE6009-6AE1-4B47-810B-672E41EEB6B5}" type="pres">
      <dgm:prSet presAssocID="{79AFEF72-4B5C-42B8-8D26-95AE74DA62F0}" presName="rootComposite" presStyleCnt="0"/>
      <dgm:spPr/>
    </dgm:pt>
    <dgm:pt modelId="{FC7FF5DB-D376-4D71-9620-75F4BB9F7541}" type="pres">
      <dgm:prSet presAssocID="{79AFEF72-4B5C-42B8-8D26-95AE74DA62F0}" presName="rootText" presStyleLbl="node2" presStyleIdx="1" presStyleCnt="3">
        <dgm:presLayoutVars>
          <dgm:chPref val="3"/>
        </dgm:presLayoutVars>
      </dgm:prSet>
      <dgm:spPr/>
    </dgm:pt>
    <dgm:pt modelId="{8A37DFF7-2A6D-4477-8A8E-631A451E801A}" type="pres">
      <dgm:prSet presAssocID="{79AFEF72-4B5C-42B8-8D26-95AE74DA62F0}" presName="rootConnector" presStyleLbl="node2" presStyleIdx="1" presStyleCnt="3"/>
      <dgm:spPr/>
    </dgm:pt>
    <dgm:pt modelId="{E92B542D-80AC-4C74-9A95-CE0B6C3B9321}" type="pres">
      <dgm:prSet presAssocID="{79AFEF72-4B5C-42B8-8D26-95AE74DA62F0}" presName="hierChild4" presStyleCnt="0"/>
      <dgm:spPr/>
    </dgm:pt>
    <dgm:pt modelId="{627E3CF3-3A28-4085-82CE-E53580BF82B6}" type="pres">
      <dgm:prSet presAssocID="{79AFEF72-4B5C-42B8-8D26-95AE74DA62F0}" presName="hierChild5" presStyleCnt="0"/>
      <dgm:spPr/>
    </dgm:pt>
    <dgm:pt modelId="{045134C2-E390-4824-9B4A-00FF62A4B95E}" type="pres">
      <dgm:prSet presAssocID="{D1DF4FE0-DE6E-40A5-9DFA-E6127EAB4483}" presName="Name37" presStyleLbl="parChTrans1D2" presStyleIdx="2" presStyleCnt="3"/>
      <dgm:spPr/>
    </dgm:pt>
    <dgm:pt modelId="{05AB432E-C902-47D4-8ECF-DBCB961FCDF6}" type="pres">
      <dgm:prSet presAssocID="{D3726FC7-A456-472A-8E7F-AF56260981EC}" presName="hierRoot2" presStyleCnt="0">
        <dgm:presLayoutVars>
          <dgm:hierBranch val="init"/>
        </dgm:presLayoutVars>
      </dgm:prSet>
      <dgm:spPr/>
    </dgm:pt>
    <dgm:pt modelId="{200DAAFC-2260-4E3D-8CA2-E21AFA65C9BD}" type="pres">
      <dgm:prSet presAssocID="{D3726FC7-A456-472A-8E7F-AF56260981EC}" presName="rootComposite" presStyleCnt="0"/>
      <dgm:spPr/>
    </dgm:pt>
    <dgm:pt modelId="{E36BFE72-9242-4E50-8885-1176F04D9643}" type="pres">
      <dgm:prSet presAssocID="{D3726FC7-A456-472A-8E7F-AF56260981EC}" presName="rootText" presStyleLbl="node2" presStyleIdx="2" presStyleCnt="3">
        <dgm:presLayoutVars>
          <dgm:chPref val="3"/>
        </dgm:presLayoutVars>
      </dgm:prSet>
      <dgm:spPr/>
    </dgm:pt>
    <dgm:pt modelId="{C6F808BC-AE7B-43C6-BBE3-B56BFD92F867}" type="pres">
      <dgm:prSet presAssocID="{D3726FC7-A456-472A-8E7F-AF56260981EC}" presName="rootConnector" presStyleLbl="node2" presStyleIdx="2" presStyleCnt="3"/>
      <dgm:spPr/>
    </dgm:pt>
    <dgm:pt modelId="{BEEE4C06-083B-4237-B0D2-0CB2A6C901C5}" type="pres">
      <dgm:prSet presAssocID="{D3726FC7-A456-472A-8E7F-AF56260981EC}" presName="hierChild4" presStyleCnt="0"/>
      <dgm:spPr/>
    </dgm:pt>
    <dgm:pt modelId="{1B9A8DC8-3C52-4B08-88AC-73A9901DAF2F}" type="pres">
      <dgm:prSet presAssocID="{D3726FC7-A456-472A-8E7F-AF56260981EC}" presName="hierChild5" presStyleCnt="0"/>
      <dgm:spPr/>
    </dgm:pt>
    <dgm:pt modelId="{F87ABB57-2ECB-4FBD-A9F4-E681C80FEEFF}" type="pres">
      <dgm:prSet presAssocID="{2A9F9EB8-9395-4515-8B51-941AF55AE1CE}" presName="hierChild3" presStyleCnt="0"/>
      <dgm:spPr/>
    </dgm:pt>
  </dgm:ptLst>
  <dgm:cxnLst>
    <dgm:cxn modelId="{C3AB7400-18EF-4C1E-9B98-08CE612BF09B}" type="presOf" srcId="{79AFEF72-4B5C-42B8-8D26-95AE74DA62F0}" destId="{FC7FF5DB-D376-4D71-9620-75F4BB9F7541}" srcOrd="0" destOrd="0" presId="urn:microsoft.com/office/officeart/2005/8/layout/orgChart1"/>
    <dgm:cxn modelId="{3E42A308-B17F-4946-9162-E27C43795FD0}" type="presOf" srcId="{2A9F9EB8-9395-4515-8B51-941AF55AE1CE}" destId="{2EBD3463-F6D5-4F52-ACC9-4D90DBB75100}" srcOrd="1" destOrd="0" presId="urn:microsoft.com/office/officeart/2005/8/layout/orgChart1"/>
    <dgm:cxn modelId="{8DEC9635-67D9-4F67-B4B4-7724216D5B0B}" type="presOf" srcId="{D1DF4FE0-DE6E-40A5-9DFA-E6127EAB4483}" destId="{045134C2-E390-4824-9B4A-00FF62A4B95E}" srcOrd="0" destOrd="0" presId="urn:microsoft.com/office/officeart/2005/8/layout/orgChart1"/>
    <dgm:cxn modelId="{577F203C-CA70-4FC2-AC75-1768588A8929}" srcId="{42BEBB1A-8E36-4DD4-A07E-C8CD1301F5CB}" destId="{2A9F9EB8-9395-4515-8B51-941AF55AE1CE}" srcOrd="0" destOrd="0" parTransId="{2B86A958-A285-4B77-89F0-B0153F8E7B33}" sibTransId="{24526B36-7DB8-4AD5-A82F-5D3B773B7D86}"/>
    <dgm:cxn modelId="{9975BE63-CDBF-4151-B429-0E96DEA79E11}" type="presOf" srcId="{D3726FC7-A456-472A-8E7F-AF56260981EC}" destId="{C6F808BC-AE7B-43C6-BBE3-B56BFD92F867}" srcOrd="1" destOrd="0" presId="urn:microsoft.com/office/officeart/2005/8/layout/orgChart1"/>
    <dgm:cxn modelId="{2D0FE765-4685-4ED7-929D-6477593A3FCE}" type="presOf" srcId="{990C8339-B651-4A51-ABD0-2DE217E49F0A}" destId="{FBC4389A-5C4E-417E-947C-517B2BFBC03F}" srcOrd="0" destOrd="0" presId="urn:microsoft.com/office/officeart/2005/8/layout/orgChart1"/>
    <dgm:cxn modelId="{5439FC77-B30F-4076-AC6F-D47F335F69DE}" type="presOf" srcId="{79AFEF72-4B5C-42B8-8D26-95AE74DA62F0}" destId="{8A37DFF7-2A6D-4477-8A8E-631A451E801A}" srcOrd="1" destOrd="0" presId="urn:microsoft.com/office/officeart/2005/8/layout/orgChart1"/>
    <dgm:cxn modelId="{CBF2AA88-7F18-4603-A56F-482C781FD5AE}" type="presOf" srcId="{42BEBB1A-8E36-4DD4-A07E-C8CD1301F5CB}" destId="{46775E27-5DF1-45EE-A7C2-F501B19D208C}" srcOrd="0" destOrd="0" presId="urn:microsoft.com/office/officeart/2005/8/layout/orgChart1"/>
    <dgm:cxn modelId="{B4FFD68C-3E9A-4670-87A4-121677883443}" srcId="{2A9F9EB8-9395-4515-8B51-941AF55AE1CE}" destId="{990C8339-B651-4A51-ABD0-2DE217E49F0A}" srcOrd="0" destOrd="0" parTransId="{5EA4CE0F-8DFD-41DE-9DB2-CD839B70A448}" sibTransId="{39FC7E84-9E01-4E5C-8E97-C9A1EAD268F1}"/>
    <dgm:cxn modelId="{3F636AB9-27E1-47DC-AFE4-7E44473B26B8}" srcId="{2A9F9EB8-9395-4515-8B51-941AF55AE1CE}" destId="{D3726FC7-A456-472A-8E7F-AF56260981EC}" srcOrd="2" destOrd="0" parTransId="{D1DF4FE0-DE6E-40A5-9DFA-E6127EAB4483}" sibTransId="{E01199B3-0D01-46E8-B3B3-8138B644269B}"/>
    <dgm:cxn modelId="{3A7335BC-04F5-4DA8-98A2-9AECD8DE7B8B}" srcId="{2A9F9EB8-9395-4515-8B51-941AF55AE1CE}" destId="{79AFEF72-4B5C-42B8-8D26-95AE74DA62F0}" srcOrd="1" destOrd="0" parTransId="{CAD51B52-13C1-48AF-8BAD-02EE83FCACA9}" sibTransId="{BF7F28F5-40B1-4E93-9B64-E4E76DFFAD01}"/>
    <dgm:cxn modelId="{3AE246C4-3599-4DD8-ABE2-F2E3811F75CE}" type="presOf" srcId="{990C8339-B651-4A51-ABD0-2DE217E49F0A}" destId="{1618121D-A2C3-420F-B48F-5F51B8AA69CC}" srcOrd="1" destOrd="0" presId="urn:microsoft.com/office/officeart/2005/8/layout/orgChart1"/>
    <dgm:cxn modelId="{4C6E6DEF-BA1E-46CE-A548-BC7BC6BF0E56}" type="presOf" srcId="{CAD51B52-13C1-48AF-8BAD-02EE83FCACA9}" destId="{7F0575AF-084E-4B4E-A5BE-5441D006ECA2}" srcOrd="0" destOrd="0" presId="urn:microsoft.com/office/officeart/2005/8/layout/orgChart1"/>
    <dgm:cxn modelId="{4B2927F2-60FE-4086-97D8-30F2F8AEE6D4}" type="presOf" srcId="{2A9F9EB8-9395-4515-8B51-941AF55AE1CE}" destId="{4C0A7C68-A7F1-4144-9395-DC780735C0AE}" srcOrd="0" destOrd="0" presId="urn:microsoft.com/office/officeart/2005/8/layout/orgChart1"/>
    <dgm:cxn modelId="{6CCD8FF9-F4F9-43B9-A45D-C82492997EDA}" type="presOf" srcId="{D3726FC7-A456-472A-8E7F-AF56260981EC}" destId="{E36BFE72-9242-4E50-8885-1176F04D9643}" srcOrd="0" destOrd="0" presId="urn:microsoft.com/office/officeart/2005/8/layout/orgChart1"/>
    <dgm:cxn modelId="{A6FFA0FA-E2CC-48D1-B275-3BD30D79CF20}" type="presOf" srcId="{5EA4CE0F-8DFD-41DE-9DB2-CD839B70A448}" destId="{9C6369F5-1D14-4E5B-9756-D646B3441FA4}" srcOrd="0" destOrd="0" presId="urn:microsoft.com/office/officeart/2005/8/layout/orgChart1"/>
    <dgm:cxn modelId="{B956C0F6-7D72-4FD5-9A0F-3639E4A35CCB}" type="presParOf" srcId="{46775E27-5DF1-45EE-A7C2-F501B19D208C}" destId="{35F32462-D941-4F52-9207-3AD0D1AAFD22}" srcOrd="0" destOrd="0" presId="urn:microsoft.com/office/officeart/2005/8/layout/orgChart1"/>
    <dgm:cxn modelId="{6CB604B8-8866-4C2C-9A18-202F7E8AB17C}" type="presParOf" srcId="{35F32462-D941-4F52-9207-3AD0D1AAFD22}" destId="{730FFE84-8906-4276-B86E-DED69B904E29}" srcOrd="0" destOrd="0" presId="urn:microsoft.com/office/officeart/2005/8/layout/orgChart1"/>
    <dgm:cxn modelId="{565C8694-4550-4BE8-8B99-11718A7DAB9D}" type="presParOf" srcId="{730FFE84-8906-4276-B86E-DED69B904E29}" destId="{4C0A7C68-A7F1-4144-9395-DC780735C0AE}" srcOrd="0" destOrd="0" presId="urn:microsoft.com/office/officeart/2005/8/layout/orgChart1"/>
    <dgm:cxn modelId="{71212499-2E93-4C86-AC31-29CDB486A367}" type="presParOf" srcId="{730FFE84-8906-4276-B86E-DED69B904E29}" destId="{2EBD3463-F6D5-4F52-ACC9-4D90DBB75100}" srcOrd="1" destOrd="0" presId="urn:microsoft.com/office/officeart/2005/8/layout/orgChart1"/>
    <dgm:cxn modelId="{4C941120-A2BE-495D-837A-33C11F057B63}" type="presParOf" srcId="{35F32462-D941-4F52-9207-3AD0D1AAFD22}" destId="{9D5872FC-D856-474E-B31E-278613A8A61C}" srcOrd="1" destOrd="0" presId="urn:microsoft.com/office/officeart/2005/8/layout/orgChart1"/>
    <dgm:cxn modelId="{37344773-8452-4FF7-BBFF-B61948F57096}" type="presParOf" srcId="{9D5872FC-D856-474E-B31E-278613A8A61C}" destId="{9C6369F5-1D14-4E5B-9756-D646B3441FA4}" srcOrd="0" destOrd="0" presId="urn:microsoft.com/office/officeart/2005/8/layout/orgChart1"/>
    <dgm:cxn modelId="{7DC52C4A-B2A9-4C2B-98A7-2EC5C25A0599}" type="presParOf" srcId="{9D5872FC-D856-474E-B31E-278613A8A61C}" destId="{2F279448-3D0E-4076-A9AA-C654ADB4B79A}" srcOrd="1" destOrd="0" presId="urn:microsoft.com/office/officeart/2005/8/layout/orgChart1"/>
    <dgm:cxn modelId="{306F907D-5DA0-4007-BC79-89AFEFB580AF}" type="presParOf" srcId="{2F279448-3D0E-4076-A9AA-C654ADB4B79A}" destId="{FC2E17C2-1C2B-4602-94D7-5E2F261C8B2F}" srcOrd="0" destOrd="0" presId="urn:microsoft.com/office/officeart/2005/8/layout/orgChart1"/>
    <dgm:cxn modelId="{F0D8C4CC-C706-4584-BD44-C297E4FC818D}" type="presParOf" srcId="{FC2E17C2-1C2B-4602-94D7-5E2F261C8B2F}" destId="{FBC4389A-5C4E-417E-947C-517B2BFBC03F}" srcOrd="0" destOrd="0" presId="urn:microsoft.com/office/officeart/2005/8/layout/orgChart1"/>
    <dgm:cxn modelId="{49B1459E-A748-459D-934A-2EC0A2CCF44A}" type="presParOf" srcId="{FC2E17C2-1C2B-4602-94D7-5E2F261C8B2F}" destId="{1618121D-A2C3-420F-B48F-5F51B8AA69CC}" srcOrd="1" destOrd="0" presId="urn:microsoft.com/office/officeart/2005/8/layout/orgChart1"/>
    <dgm:cxn modelId="{C82346C6-2F22-4FF4-8438-8DFBDF8D716B}" type="presParOf" srcId="{2F279448-3D0E-4076-A9AA-C654ADB4B79A}" destId="{4E8322A2-8F5B-4666-AFA5-D5A1939534C9}" srcOrd="1" destOrd="0" presId="urn:microsoft.com/office/officeart/2005/8/layout/orgChart1"/>
    <dgm:cxn modelId="{C5FE3EB6-D6F0-4C75-8057-6C90560F643D}" type="presParOf" srcId="{2F279448-3D0E-4076-A9AA-C654ADB4B79A}" destId="{2E6C0E03-7957-459E-B40B-27CE7DB6F906}" srcOrd="2" destOrd="0" presId="urn:microsoft.com/office/officeart/2005/8/layout/orgChart1"/>
    <dgm:cxn modelId="{80501B5D-6882-4977-8633-08CBF310B7F2}" type="presParOf" srcId="{9D5872FC-D856-474E-B31E-278613A8A61C}" destId="{7F0575AF-084E-4B4E-A5BE-5441D006ECA2}" srcOrd="2" destOrd="0" presId="urn:microsoft.com/office/officeart/2005/8/layout/orgChart1"/>
    <dgm:cxn modelId="{8A790704-F1C1-491D-9057-489B106DE221}" type="presParOf" srcId="{9D5872FC-D856-474E-B31E-278613A8A61C}" destId="{42E13EFC-E06B-4217-A852-04ED151C0B9B}" srcOrd="3" destOrd="0" presId="urn:microsoft.com/office/officeart/2005/8/layout/orgChart1"/>
    <dgm:cxn modelId="{B9B2B490-14FC-438E-9CAF-78D4E1D4AC00}" type="presParOf" srcId="{42E13EFC-E06B-4217-A852-04ED151C0B9B}" destId="{B2CE6009-6AE1-4B47-810B-672E41EEB6B5}" srcOrd="0" destOrd="0" presId="urn:microsoft.com/office/officeart/2005/8/layout/orgChart1"/>
    <dgm:cxn modelId="{09E0A3EF-9253-4BEC-A3A3-CCF6B22F7790}" type="presParOf" srcId="{B2CE6009-6AE1-4B47-810B-672E41EEB6B5}" destId="{FC7FF5DB-D376-4D71-9620-75F4BB9F7541}" srcOrd="0" destOrd="0" presId="urn:microsoft.com/office/officeart/2005/8/layout/orgChart1"/>
    <dgm:cxn modelId="{2F595CB1-A360-4C4E-8B2C-12544FAC1922}" type="presParOf" srcId="{B2CE6009-6AE1-4B47-810B-672E41EEB6B5}" destId="{8A37DFF7-2A6D-4477-8A8E-631A451E801A}" srcOrd="1" destOrd="0" presId="urn:microsoft.com/office/officeart/2005/8/layout/orgChart1"/>
    <dgm:cxn modelId="{C652366B-9501-411B-819A-F03BCE5A6133}" type="presParOf" srcId="{42E13EFC-E06B-4217-A852-04ED151C0B9B}" destId="{E92B542D-80AC-4C74-9A95-CE0B6C3B9321}" srcOrd="1" destOrd="0" presId="urn:microsoft.com/office/officeart/2005/8/layout/orgChart1"/>
    <dgm:cxn modelId="{B7200661-CC86-419E-ABC1-1BA3463CB0D2}" type="presParOf" srcId="{42E13EFC-E06B-4217-A852-04ED151C0B9B}" destId="{627E3CF3-3A28-4085-82CE-E53580BF82B6}" srcOrd="2" destOrd="0" presId="urn:microsoft.com/office/officeart/2005/8/layout/orgChart1"/>
    <dgm:cxn modelId="{6564B810-1551-44B9-A0E9-BA88E45C2838}" type="presParOf" srcId="{9D5872FC-D856-474E-B31E-278613A8A61C}" destId="{045134C2-E390-4824-9B4A-00FF62A4B95E}" srcOrd="4" destOrd="0" presId="urn:microsoft.com/office/officeart/2005/8/layout/orgChart1"/>
    <dgm:cxn modelId="{E078B405-C7B1-40A0-A601-C3C3E09E79E8}" type="presParOf" srcId="{9D5872FC-D856-474E-B31E-278613A8A61C}" destId="{05AB432E-C902-47D4-8ECF-DBCB961FCDF6}" srcOrd="5" destOrd="0" presId="urn:microsoft.com/office/officeart/2005/8/layout/orgChart1"/>
    <dgm:cxn modelId="{79E1210D-23D6-41A4-BB7E-B6C4540828CD}" type="presParOf" srcId="{05AB432E-C902-47D4-8ECF-DBCB961FCDF6}" destId="{200DAAFC-2260-4E3D-8CA2-E21AFA65C9BD}" srcOrd="0" destOrd="0" presId="urn:microsoft.com/office/officeart/2005/8/layout/orgChart1"/>
    <dgm:cxn modelId="{B1F5BF34-C413-445C-A223-9F44D770E8B9}" type="presParOf" srcId="{200DAAFC-2260-4E3D-8CA2-E21AFA65C9BD}" destId="{E36BFE72-9242-4E50-8885-1176F04D9643}" srcOrd="0" destOrd="0" presId="urn:microsoft.com/office/officeart/2005/8/layout/orgChart1"/>
    <dgm:cxn modelId="{E70FCEFC-FA10-48C7-91CC-B14E5024FD2F}" type="presParOf" srcId="{200DAAFC-2260-4E3D-8CA2-E21AFA65C9BD}" destId="{C6F808BC-AE7B-43C6-BBE3-B56BFD92F867}" srcOrd="1" destOrd="0" presId="urn:microsoft.com/office/officeart/2005/8/layout/orgChart1"/>
    <dgm:cxn modelId="{C218CDC0-8352-4B7D-BDCD-A261FFE0C731}" type="presParOf" srcId="{05AB432E-C902-47D4-8ECF-DBCB961FCDF6}" destId="{BEEE4C06-083B-4237-B0D2-0CB2A6C901C5}" srcOrd="1" destOrd="0" presId="urn:microsoft.com/office/officeart/2005/8/layout/orgChart1"/>
    <dgm:cxn modelId="{7FBDDC1F-D9E5-4515-B3ED-2938AEE00A9C}" type="presParOf" srcId="{05AB432E-C902-47D4-8ECF-DBCB961FCDF6}" destId="{1B9A8DC8-3C52-4B08-88AC-73A9901DAF2F}" srcOrd="2" destOrd="0" presId="urn:microsoft.com/office/officeart/2005/8/layout/orgChart1"/>
    <dgm:cxn modelId="{203BCE51-B93B-44A3-95EE-DADB1A3B4849}" type="presParOf" srcId="{35F32462-D941-4F52-9207-3AD0D1AAFD22}" destId="{F87ABB57-2ECB-4FBD-A9F4-E681C80FEE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EBB1A-8E36-4DD4-A07E-C8CD1301F5C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2A9F9EB8-9395-4515-8B51-941AF55AE1CE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gm:t>
    </dgm:pt>
    <dgm:pt modelId="{2B86A958-A285-4B77-89F0-B0153F8E7B33}" type="par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526B36-7DB8-4AD5-A82F-5D3B773B7D86}" type="sibTrans" cxnId="{577F203C-CA70-4FC2-AC75-1768588A8929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9AFEF72-4B5C-42B8-8D26-95AE74DA62F0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CAD51B52-13C1-48AF-8BAD-02EE83FCACA9}" type="par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F7F28F5-40B1-4E93-9B64-E4E76DFFAD01}" type="sibTrans" cxnId="{3A7335BC-04F5-4DA8-98A2-9AECD8DE7B8B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90C8339-B651-4A51-ABD0-2DE217E49F0A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5EA4CE0F-8DFD-41DE-9DB2-CD839B70A448}" type="par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FC7E84-9E01-4E5C-8E97-C9A1EAD268F1}" type="sibTrans" cxnId="{B4FFD68C-3E9A-4670-87A4-121677883443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726FC7-A456-472A-8E7F-AF56260981EC}">
      <dgm:prSet phldrT="[Text]" custT="1"/>
      <dgm:spPr/>
      <dgm:t>
        <a:bodyPr/>
        <a:lstStyle/>
        <a:p>
          <a:r>
            <a: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gm:t>
    </dgm:pt>
    <dgm:pt modelId="{D1DF4FE0-DE6E-40A5-9DFA-E6127EAB4483}" type="par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1199B3-0D01-46E8-B3B3-8138B644269B}" type="sibTrans" cxnId="{3F636AB9-27E1-47DC-AFE4-7E44473B26B8}">
      <dgm:prSet/>
      <dgm:spPr/>
      <dgm:t>
        <a:bodyPr/>
        <a:lstStyle/>
        <a:p>
          <a:endParaRPr lang="en-IN" sz="1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6775E27-5DF1-45EE-A7C2-F501B19D208C}" type="pres">
      <dgm:prSet presAssocID="{42BEBB1A-8E36-4DD4-A07E-C8CD1301F5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F32462-D941-4F52-9207-3AD0D1AAFD22}" type="pres">
      <dgm:prSet presAssocID="{2A9F9EB8-9395-4515-8B51-941AF55AE1CE}" presName="hierRoot1" presStyleCnt="0">
        <dgm:presLayoutVars>
          <dgm:hierBranch val="init"/>
        </dgm:presLayoutVars>
      </dgm:prSet>
      <dgm:spPr/>
    </dgm:pt>
    <dgm:pt modelId="{730FFE84-8906-4276-B86E-DED69B904E29}" type="pres">
      <dgm:prSet presAssocID="{2A9F9EB8-9395-4515-8B51-941AF55AE1CE}" presName="rootComposite1" presStyleCnt="0"/>
      <dgm:spPr/>
    </dgm:pt>
    <dgm:pt modelId="{4C0A7C68-A7F1-4144-9395-DC780735C0AE}" type="pres">
      <dgm:prSet presAssocID="{2A9F9EB8-9395-4515-8B51-941AF55AE1CE}" presName="rootText1" presStyleLbl="node0" presStyleIdx="0" presStyleCnt="1" custLinFactNeighborX="0" custLinFactNeighborY="-26875">
        <dgm:presLayoutVars>
          <dgm:chPref val="3"/>
        </dgm:presLayoutVars>
      </dgm:prSet>
      <dgm:spPr/>
    </dgm:pt>
    <dgm:pt modelId="{2EBD3463-F6D5-4F52-ACC9-4D90DBB75100}" type="pres">
      <dgm:prSet presAssocID="{2A9F9EB8-9395-4515-8B51-941AF55AE1CE}" presName="rootConnector1" presStyleLbl="node1" presStyleIdx="0" presStyleCnt="0"/>
      <dgm:spPr/>
    </dgm:pt>
    <dgm:pt modelId="{9D5872FC-D856-474E-B31E-278613A8A61C}" type="pres">
      <dgm:prSet presAssocID="{2A9F9EB8-9395-4515-8B51-941AF55AE1CE}" presName="hierChild2" presStyleCnt="0"/>
      <dgm:spPr/>
    </dgm:pt>
    <dgm:pt modelId="{9C6369F5-1D14-4E5B-9756-D646B3441FA4}" type="pres">
      <dgm:prSet presAssocID="{5EA4CE0F-8DFD-41DE-9DB2-CD839B70A448}" presName="Name37" presStyleLbl="parChTrans1D2" presStyleIdx="0" presStyleCnt="3"/>
      <dgm:spPr/>
    </dgm:pt>
    <dgm:pt modelId="{2F279448-3D0E-4076-A9AA-C654ADB4B79A}" type="pres">
      <dgm:prSet presAssocID="{990C8339-B651-4A51-ABD0-2DE217E49F0A}" presName="hierRoot2" presStyleCnt="0">
        <dgm:presLayoutVars>
          <dgm:hierBranch val="init"/>
        </dgm:presLayoutVars>
      </dgm:prSet>
      <dgm:spPr/>
    </dgm:pt>
    <dgm:pt modelId="{FC2E17C2-1C2B-4602-94D7-5E2F261C8B2F}" type="pres">
      <dgm:prSet presAssocID="{990C8339-B651-4A51-ABD0-2DE217E49F0A}" presName="rootComposite" presStyleCnt="0"/>
      <dgm:spPr/>
    </dgm:pt>
    <dgm:pt modelId="{FBC4389A-5C4E-417E-947C-517B2BFBC03F}" type="pres">
      <dgm:prSet presAssocID="{990C8339-B651-4A51-ABD0-2DE217E49F0A}" presName="rootText" presStyleLbl="node2" presStyleIdx="0" presStyleCnt="3">
        <dgm:presLayoutVars>
          <dgm:chPref val="3"/>
        </dgm:presLayoutVars>
      </dgm:prSet>
      <dgm:spPr/>
    </dgm:pt>
    <dgm:pt modelId="{1618121D-A2C3-420F-B48F-5F51B8AA69CC}" type="pres">
      <dgm:prSet presAssocID="{990C8339-B651-4A51-ABD0-2DE217E49F0A}" presName="rootConnector" presStyleLbl="node2" presStyleIdx="0" presStyleCnt="3"/>
      <dgm:spPr/>
    </dgm:pt>
    <dgm:pt modelId="{4E8322A2-8F5B-4666-AFA5-D5A1939534C9}" type="pres">
      <dgm:prSet presAssocID="{990C8339-B651-4A51-ABD0-2DE217E49F0A}" presName="hierChild4" presStyleCnt="0"/>
      <dgm:spPr/>
    </dgm:pt>
    <dgm:pt modelId="{2E6C0E03-7957-459E-B40B-27CE7DB6F906}" type="pres">
      <dgm:prSet presAssocID="{990C8339-B651-4A51-ABD0-2DE217E49F0A}" presName="hierChild5" presStyleCnt="0"/>
      <dgm:spPr/>
    </dgm:pt>
    <dgm:pt modelId="{7F0575AF-084E-4B4E-A5BE-5441D006ECA2}" type="pres">
      <dgm:prSet presAssocID="{CAD51B52-13C1-48AF-8BAD-02EE83FCACA9}" presName="Name37" presStyleLbl="parChTrans1D2" presStyleIdx="1" presStyleCnt="3"/>
      <dgm:spPr/>
    </dgm:pt>
    <dgm:pt modelId="{42E13EFC-E06B-4217-A852-04ED151C0B9B}" type="pres">
      <dgm:prSet presAssocID="{79AFEF72-4B5C-42B8-8D26-95AE74DA62F0}" presName="hierRoot2" presStyleCnt="0">
        <dgm:presLayoutVars>
          <dgm:hierBranch val="init"/>
        </dgm:presLayoutVars>
      </dgm:prSet>
      <dgm:spPr/>
    </dgm:pt>
    <dgm:pt modelId="{B2CE6009-6AE1-4B47-810B-672E41EEB6B5}" type="pres">
      <dgm:prSet presAssocID="{79AFEF72-4B5C-42B8-8D26-95AE74DA62F0}" presName="rootComposite" presStyleCnt="0"/>
      <dgm:spPr/>
    </dgm:pt>
    <dgm:pt modelId="{FC7FF5DB-D376-4D71-9620-75F4BB9F7541}" type="pres">
      <dgm:prSet presAssocID="{79AFEF72-4B5C-42B8-8D26-95AE74DA62F0}" presName="rootText" presStyleLbl="node2" presStyleIdx="1" presStyleCnt="3">
        <dgm:presLayoutVars>
          <dgm:chPref val="3"/>
        </dgm:presLayoutVars>
      </dgm:prSet>
      <dgm:spPr/>
    </dgm:pt>
    <dgm:pt modelId="{8A37DFF7-2A6D-4477-8A8E-631A451E801A}" type="pres">
      <dgm:prSet presAssocID="{79AFEF72-4B5C-42B8-8D26-95AE74DA62F0}" presName="rootConnector" presStyleLbl="node2" presStyleIdx="1" presStyleCnt="3"/>
      <dgm:spPr/>
    </dgm:pt>
    <dgm:pt modelId="{E92B542D-80AC-4C74-9A95-CE0B6C3B9321}" type="pres">
      <dgm:prSet presAssocID="{79AFEF72-4B5C-42B8-8D26-95AE74DA62F0}" presName="hierChild4" presStyleCnt="0"/>
      <dgm:spPr/>
    </dgm:pt>
    <dgm:pt modelId="{627E3CF3-3A28-4085-82CE-E53580BF82B6}" type="pres">
      <dgm:prSet presAssocID="{79AFEF72-4B5C-42B8-8D26-95AE74DA62F0}" presName="hierChild5" presStyleCnt="0"/>
      <dgm:spPr/>
    </dgm:pt>
    <dgm:pt modelId="{045134C2-E390-4824-9B4A-00FF62A4B95E}" type="pres">
      <dgm:prSet presAssocID="{D1DF4FE0-DE6E-40A5-9DFA-E6127EAB4483}" presName="Name37" presStyleLbl="parChTrans1D2" presStyleIdx="2" presStyleCnt="3"/>
      <dgm:spPr/>
    </dgm:pt>
    <dgm:pt modelId="{05AB432E-C902-47D4-8ECF-DBCB961FCDF6}" type="pres">
      <dgm:prSet presAssocID="{D3726FC7-A456-472A-8E7F-AF56260981EC}" presName="hierRoot2" presStyleCnt="0">
        <dgm:presLayoutVars>
          <dgm:hierBranch val="init"/>
        </dgm:presLayoutVars>
      </dgm:prSet>
      <dgm:spPr/>
    </dgm:pt>
    <dgm:pt modelId="{200DAAFC-2260-4E3D-8CA2-E21AFA65C9BD}" type="pres">
      <dgm:prSet presAssocID="{D3726FC7-A456-472A-8E7F-AF56260981EC}" presName="rootComposite" presStyleCnt="0"/>
      <dgm:spPr/>
    </dgm:pt>
    <dgm:pt modelId="{E36BFE72-9242-4E50-8885-1176F04D9643}" type="pres">
      <dgm:prSet presAssocID="{D3726FC7-A456-472A-8E7F-AF56260981EC}" presName="rootText" presStyleLbl="node2" presStyleIdx="2" presStyleCnt="3">
        <dgm:presLayoutVars>
          <dgm:chPref val="3"/>
        </dgm:presLayoutVars>
      </dgm:prSet>
      <dgm:spPr/>
    </dgm:pt>
    <dgm:pt modelId="{C6F808BC-AE7B-43C6-BBE3-B56BFD92F867}" type="pres">
      <dgm:prSet presAssocID="{D3726FC7-A456-472A-8E7F-AF56260981EC}" presName="rootConnector" presStyleLbl="node2" presStyleIdx="2" presStyleCnt="3"/>
      <dgm:spPr/>
    </dgm:pt>
    <dgm:pt modelId="{BEEE4C06-083B-4237-B0D2-0CB2A6C901C5}" type="pres">
      <dgm:prSet presAssocID="{D3726FC7-A456-472A-8E7F-AF56260981EC}" presName="hierChild4" presStyleCnt="0"/>
      <dgm:spPr/>
    </dgm:pt>
    <dgm:pt modelId="{1B9A8DC8-3C52-4B08-88AC-73A9901DAF2F}" type="pres">
      <dgm:prSet presAssocID="{D3726FC7-A456-472A-8E7F-AF56260981EC}" presName="hierChild5" presStyleCnt="0"/>
      <dgm:spPr/>
    </dgm:pt>
    <dgm:pt modelId="{F87ABB57-2ECB-4FBD-A9F4-E681C80FEEFF}" type="pres">
      <dgm:prSet presAssocID="{2A9F9EB8-9395-4515-8B51-941AF55AE1CE}" presName="hierChild3" presStyleCnt="0"/>
      <dgm:spPr/>
    </dgm:pt>
  </dgm:ptLst>
  <dgm:cxnLst>
    <dgm:cxn modelId="{C3AB7400-18EF-4C1E-9B98-08CE612BF09B}" type="presOf" srcId="{79AFEF72-4B5C-42B8-8D26-95AE74DA62F0}" destId="{FC7FF5DB-D376-4D71-9620-75F4BB9F7541}" srcOrd="0" destOrd="0" presId="urn:microsoft.com/office/officeart/2005/8/layout/orgChart1"/>
    <dgm:cxn modelId="{3E42A308-B17F-4946-9162-E27C43795FD0}" type="presOf" srcId="{2A9F9EB8-9395-4515-8B51-941AF55AE1CE}" destId="{2EBD3463-F6D5-4F52-ACC9-4D90DBB75100}" srcOrd="1" destOrd="0" presId="urn:microsoft.com/office/officeart/2005/8/layout/orgChart1"/>
    <dgm:cxn modelId="{8DEC9635-67D9-4F67-B4B4-7724216D5B0B}" type="presOf" srcId="{D1DF4FE0-DE6E-40A5-9DFA-E6127EAB4483}" destId="{045134C2-E390-4824-9B4A-00FF62A4B95E}" srcOrd="0" destOrd="0" presId="urn:microsoft.com/office/officeart/2005/8/layout/orgChart1"/>
    <dgm:cxn modelId="{577F203C-CA70-4FC2-AC75-1768588A8929}" srcId="{42BEBB1A-8E36-4DD4-A07E-C8CD1301F5CB}" destId="{2A9F9EB8-9395-4515-8B51-941AF55AE1CE}" srcOrd="0" destOrd="0" parTransId="{2B86A958-A285-4B77-89F0-B0153F8E7B33}" sibTransId="{24526B36-7DB8-4AD5-A82F-5D3B773B7D86}"/>
    <dgm:cxn modelId="{9975BE63-CDBF-4151-B429-0E96DEA79E11}" type="presOf" srcId="{D3726FC7-A456-472A-8E7F-AF56260981EC}" destId="{C6F808BC-AE7B-43C6-BBE3-B56BFD92F867}" srcOrd="1" destOrd="0" presId="urn:microsoft.com/office/officeart/2005/8/layout/orgChart1"/>
    <dgm:cxn modelId="{2D0FE765-4685-4ED7-929D-6477593A3FCE}" type="presOf" srcId="{990C8339-B651-4A51-ABD0-2DE217E49F0A}" destId="{FBC4389A-5C4E-417E-947C-517B2BFBC03F}" srcOrd="0" destOrd="0" presId="urn:microsoft.com/office/officeart/2005/8/layout/orgChart1"/>
    <dgm:cxn modelId="{5439FC77-B30F-4076-AC6F-D47F335F69DE}" type="presOf" srcId="{79AFEF72-4B5C-42B8-8D26-95AE74DA62F0}" destId="{8A37DFF7-2A6D-4477-8A8E-631A451E801A}" srcOrd="1" destOrd="0" presId="urn:microsoft.com/office/officeart/2005/8/layout/orgChart1"/>
    <dgm:cxn modelId="{CBF2AA88-7F18-4603-A56F-482C781FD5AE}" type="presOf" srcId="{42BEBB1A-8E36-4DD4-A07E-C8CD1301F5CB}" destId="{46775E27-5DF1-45EE-A7C2-F501B19D208C}" srcOrd="0" destOrd="0" presId="urn:microsoft.com/office/officeart/2005/8/layout/orgChart1"/>
    <dgm:cxn modelId="{B4FFD68C-3E9A-4670-87A4-121677883443}" srcId="{2A9F9EB8-9395-4515-8B51-941AF55AE1CE}" destId="{990C8339-B651-4A51-ABD0-2DE217E49F0A}" srcOrd="0" destOrd="0" parTransId="{5EA4CE0F-8DFD-41DE-9DB2-CD839B70A448}" sibTransId="{39FC7E84-9E01-4E5C-8E97-C9A1EAD268F1}"/>
    <dgm:cxn modelId="{3F636AB9-27E1-47DC-AFE4-7E44473B26B8}" srcId="{2A9F9EB8-9395-4515-8B51-941AF55AE1CE}" destId="{D3726FC7-A456-472A-8E7F-AF56260981EC}" srcOrd="2" destOrd="0" parTransId="{D1DF4FE0-DE6E-40A5-9DFA-E6127EAB4483}" sibTransId="{E01199B3-0D01-46E8-B3B3-8138B644269B}"/>
    <dgm:cxn modelId="{3A7335BC-04F5-4DA8-98A2-9AECD8DE7B8B}" srcId="{2A9F9EB8-9395-4515-8B51-941AF55AE1CE}" destId="{79AFEF72-4B5C-42B8-8D26-95AE74DA62F0}" srcOrd="1" destOrd="0" parTransId="{CAD51B52-13C1-48AF-8BAD-02EE83FCACA9}" sibTransId="{BF7F28F5-40B1-4E93-9B64-E4E76DFFAD01}"/>
    <dgm:cxn modelId="{3AE246C4-3599-4DD8-ABE2-F2E3811F75CE}" type="presOf" srcId="{990C8339-B651-4A51-ABD0-2DE217E49F0A}" destId="{1618121D-A2C3-420F-B48F-5F51B8AA69CC}" srcOrd="1" destOrd="0" presId="urn:microsoft.com/office/officeart/2005/8/layout/orgChart1"/>
    <dgm:cxn modelId="{4C6E6DEF-BA1E-46CE-A548-BC7BC6BF0E56}" type="presOf" srcId="{CAD51B52-13C1-48AF-8BAD-02EE83FCACA9}" destId="{7F0575AF-084E-4B4E-A5BE-5441D006ECA2}" srcOrd="0" destOrd="0" presId="urn:microsoft.com/office/officeart/2005/8/layout/orgChart1"/>
    <dgm:cxn modelId="{4B2927F2-60FE-4086-97D8-30F2F8AEE6D4}" type="presOf" srcId="{2A9F9EB8-9395-4515-8B51-941AF55AE1CE}" destId="{4C0A7C68-A7F1-4144-9395-DC780735C0AE}" srcOrd="0" destOrd="0" presId="urn:microsoft.com/office/officeart/2005/8/layout/orgChart1"/>
    <dgm:cxn modelId="{6CCD8FF9-F4F9-43B9-A45D-C82492997EDA}" type="presOf" srcId="{D3726FC7-A456-472A-8E7F-AF56260981EC}" destId="{E36BFE72-9242-4E50-8885-1176F04D9643}" srcOrd="0" destOrd="0" presId="urn:microsoft.com/office/officeart/2005/8/layout/orgChart1"/>
    <dgm:cxn modelId="{A6FFA0FA-E2CC-48D1-B275-3BD30D79CF20}" type="presOf" srcId="{5EA4CE0F-8DFD-41DE-9DB2-CD839B70A448}" destId="{9C6369F5-1D14-4E5B-9756-D646B3441FA4}" srcOrd="0" destOrd="0" presId="urn:microsoft.com/office/officeart/2005/8/layout/orgChart1"/>
    <dgm:cxn modelId="{B956C0F6-7D72-4FD5-9A0F-3639E4A35CCB}" type="presParOf" srcId="{46775E27-5DF1-45EE-A7C2-F501B19D208C}" destId="{35F32462-D941-4F52-9207-3AD0D1AAFD22}" srcOrd="0" destOrd="0" presId="urn:microsoft.com/office/officeart/2005/8/layout/orgChart1"/>
    <dgm:cxn modelId="{6CB604B8-8866-4C2C-9A18-202F7E8AB17C}" type="presParOf" srcId="{35F32462-D941-4F52-9207-3AD0D1AAFD22}" destId="{730FFE84-8906-4276-B86E-DED69B904E29}" srcOrd="0" destOrd="0" presId="urn:microsoft.com/office/officeart/2005/8/layout/orgChart1"/>
    <dgm:cxn modelId="{565C8694-4550-4BE8-8B99-11718A7DAB9D}" type="presParOf" srcId="{730FFE84-8906-4276-B86E-DED69B904E29}" destId="{4C0A7C68-A7F1-4144-9395-DC780735C0AE}" srcOrd="0" destOrd="0" presId="urn:microsoft.com/office/officeart/2005/8/layout/orgChart1"/>
    <dgm:cxn modelId="{71212499-2E93-4C86-AC31-29CDB486A367}" type="presParOf" srcId="{730FFE84-8906-4276-B86E-DED69B904E29}" destId="{2EBD3463-F6D5-4F52-ACC9-4D90DBB75100}" srcOrd="1" destOrd="0" presId="urn:microsoft.com/office/officeart/2005/8/layout/orgChart1"/>
    <dgm:cxn modelId="{4C941120-A2BE-495D-837A-33C11F057B63}" type="presParOf" srcId="{35F32462-D941-4F52-9207-3AD0D1AAFD22}" destId="{9D5872FC-D856-474E-B31E-278613A8A61C}" srcOrd="1" destOrd="0" presId="urn:microsoft.com/office/officeart/2005/8/layout/orgChart1"/>
    <dgm:cxn modelId="{37344773-8452-4FF7-BBFF-B61948F57096}" type="presParOf" srcId="{9D5872FC-D856-474E-B31E-278613A8A61C}" destId="{9C6369F5-1D14-4E5B-9756-D646B3441FA4}" srcOrd="0" destOrd="0" presId="urn:microsoft.com/office/officeart/2005/8/layout/orgChart1"/>
    <dgm:cxn modelId="{7DC52C4A-B2A9-4C2B-98A7-2EC5C25A0599}" type="presParOf" srcId="{9D5872FC-D856-474E-B31E-278613A8A61C}" destId="{2F279448-3D0E-4076-A9AA-C654ADB4B79A}" srcOrd="1" destOrd="0" presId="urn:microsoft.com/office/officeart/2005/8/layout/orgChart1"/>
    <dgm:cxn modelId="{306F907D-5DA0-4007-BC79-89AFEFB580AF}" type="presParOf" srcId="{2F279448-3D0E-4076-A9AA-C654ADB4B79A}" destId="{FC2E17C2-1C2B-4602-94D7-5E2F261C8B2F}" srcOrd="0" destOrd="0" presId="urn:microsoft.com/office/officeart/2005/8/layout/orgChart1"/>
    <dgm:cxn modelId="{F0D8C4CC-C706-4584-BD44-C297E4FC818D}" type="presParOf" srcId="{FC2E17C2-1C2B-4602-94D7-5E2F261C8B2F}" destId="{FBC4389A-5C4E-417E-947C-517B2BFBC03F}" srcOrd="0" destOrd="0" presId="urn:microsoft.com/office/officeart/2005/8/layout/orgChart1"/>
    <dgm:cxn modelId="{49B1459E-A748-459D-934A-2EC0A2CCF44A}" type="presParOf" srcId="{FC2E17C2-1C2B-4602-94D7-5E2F261C8B2F}" destId="{1618121D-A2C3-420F-B48F-5F51B8AA69CC}" srcOrd="1" destOrd="0" presId="urn:microsoft.com/office/officeart/2005/8/layout/orgChart1"/>
    <dgm:cxn modelId="{C82346C6-2F22-4FF4-8438-8DFBDF8D716B}" type="presParOf" srcId="{2F279448-3D0E-4076-A9AA-C654ADB4B79A}" destId="{4E8322A2-8F5B-4666-AFA5-D5A1939534C9}" srcOrd="1" destOrd="0" presId="urn:microsoft.com/office/officeart/2005/8/layout/orgChart1"/>
    <dgm:cxn modelId="{C5FE3EB6-D6F0-4C75-8057-6C90560F643D}" type="presParOf" srcId="{2F279448-3D0E-4076-A9AA-C654ADB4B79A}" destId="{2E6C0E03-7957-459E-B40B-27CE7DB6F906}" srcOrd="2" destOrd="0" presId="urn:microsoft.com/office/officeart/2005/8/layout/orgChart1"/>
    <dgm:cxn modelId="{80501B5D-6882-4977-8633-08CBF310B7F2}" type="presParOf" srcId="{9D5872FC-D856-474E-B31E-278613A8A61C}" destId="{7F0575AF-084E-4B4E-A5BE-5441D006ECA2}" srcOrd="2" destOrd="0" presId="urn:microsoft.com/office/officeart/2005/8/layout/orgChart1"/>
    <dgm:cxn modelId="{8A790704-F1C1-491D-9057-489B106DE221}" type="presParOf" srcId="{9D5872FC-D856-474E-B31E-278613A8A61C}" destId="{42E13EFC-E06B-4217-A852-04ED151C0B9B}" srcOrd="3" destOrd="0" presId="urn:microsoft.com/office/officeart/2005/8/layout/orgChart1"/>
    <dgm:cxn modelId="{B9B2B490-14FC-438E-9CAF-78D4E1D4AC00}" type="presParOf" srcId="{42E13EFC-E06B-4217-A852-04ED151C0B9B}" destId="{B2CE6009-6AE1-4B47-810B-672E41EEB6B5}" srcOrd="0" destOrd="0" presId="urn:microsoft.com/office/officeart/2005/8/layout/orgChart1"/>
    <dgm:cxn modelId="{09E0A3EF-9253-4BEC-A3A3-CCF6B22F7790}" type="presParOf" srcId="{B2CE6009-6AE1-4B47-810B-672E41EEB6B5}" destId="{FC7FF5DB-D376-4D71-9620-75F4BB9F7541}" srcOrd="0" destOrd="0" presId="urn:microsoft.com/office/officeart/2005/8/layout/orgChart1"/>
    <dgm:cxn modelId="{2F595CB1-A360-4C4E-8B2C-12544FAC1922}" type="presParOf" srcId="{B2CE6009-6AE1-4B47-810B-672E41EEB6B5}" destId="{8A37DFF7-2A6D-4477-8A8E-631A451E801A}" srcOrd="1" destOrd="0" presId="urn:microsoft.com/office/officeart/2005/8/layout/orgChart1"/>
    <dgm:cxn modelId="{C652366B-9501-411B-819A-F03BCE5A6133}" type="presParOf" srcId="{42E13EFC-E06B-4217-A852-04ED151C0B9B}" destId="{E92B542D-80AC-4C74-9A95-CE0B6C3B9321}" srcOrd="1" destOrd="0" presId="urn:microsoft.com/office/officeart/2005/8/layout/orgChart1"/>
    <dgm:cxn modelId="{B7200661-CC86-419E-ABC1-1BA3463CB0D2}" type="presParOf" srcId="{42E13EFC-E06B-4217-A852-04ED151C0B9B}" destId="{627E3CF3-3A28-4085-82CE-E53580BF82B6}" srcOrd="2" destOrd="0" presId="urn:microsoft.com/office/officeart/2005/8/layout/orgChart1"/>
    <dgm:cxn modelId="{6564B810-1551-44B9-A0E9-BA88E45C2838}" type="presParOf" srcId="{9D5872FC-D856-474E-B31E-278613A8A61C}" destId="{045134C2-E390-4824-9B4A-00FF62A4B95E}" srcOrd="4" destOrd="0" presId="urn:microsoft.com/office/officeart/2005/8/layout/orgChart1"/>
    <dgm:cxn modelId="{E078B405-C7B1-40A0-A601-C3C3E09E79E8}" type="presParOf" srcId="{9D5872FC-D856-474E-B31E-278613A8A61C}" destId="{05AB432E-C902-47D4-8ECF-DBCB961FCDF6}" srcOrd="5" destOrd="0" presId="urn:microsoft.com/office/officeart/2005/8/layout/orgChart1"/>
    <dgm:cxn modelId="{79E1210D-23D6-41A4-BB7E-B6C4540828CD}" type="presParOf" srcId="{05AB432E-C902-47D4-8ECF-DBCB961FCDF6}" destId="{200DAAFC-2260-4E3D-8CA2-E21AFA65C9BD}" srcOrd="0" destOrd="0" presId="urn:microsoft.com/office/officeart/2005/8/layout/orgChart1"/>
    <dgm:cxn modelId="{B1F5BF34-C413-445C-A223-9F44D770E8B9}" type="presParOf" srcId="{200DAAFC-2260-4E3D-8CA2-E21AFA65C9BD}" destId="{E36BFE72-9242-4E50-8885-1176F04D9643}" srcOrd="0" destOrd="0" presId="urn:microsoft.com/office/officeart/2005/8/layout/orgChart1"/>
    <dgm:cxn modelId="{E70FCEFC-FA10-48C7-91CC-B14E5024FD2F}" type="presParOf" srcId="{200DAAFC-2260-4E3D-8CA2-E21AFA65C9BD}" destId="{C6F808BC-AE7B-43C6-BBE3-B56BFD92F867}" srcOrd="1" destOrd="0" presId="urn:microsoft.com/office/officeart/2005/8/layout/orgChart1"/>
    <dgm:cxn modelId="{C218CDC0-8352-4B7D-BDCD-A261FFE0C731}" type="presParOf" srcId="{05AB432E-C902-47D4-8ECF-DBCB961FCDF6}" destId="{BEEE4C06-083B-4237-B0D2-0CB2A6C901C5}" srcOrd="1" destOrd="0" presId="urn:microsoft.com/office/officeart/2005/8/layout/orgChart1"/>
    <dgm:cxn modelId="{7FBDDC1F-D9E5-4515-B3ED-2938AEE00A9C}" type="presParOf" srcId="{05AB432E-C902-47D4-8ECF-DBCB961FCDF6}" destId="{1B9A8DC8-3C52-4B08-88AC-73A9901DAF2F}" srcOrd="2" destOrd="0" presId="urn:microsoft.com/office/officeart/2005/8/layout/orgChart1"/>
    <dgm:cxn modelId="{203BCE51-B93B-44A3-95EE-DADB1A3B4849}" type="presParOf" srcId="{35F32462-D941-4F52-9207-3AD0D1AAFD22}" destId="{F87ABB57-2ECB-4FBD-A9F4-E681C80FEE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134C2-E390-4824-9B4A-00FF62A4B95E}">
      <dsp:nvSpPr>
        <dsp:cNvPr id="0" name=""/>
        <dsp:cNvSpPr/>
      </dsp:nvSpPr>
      <dsp:spPr>
        <a:xfrm>
          <a:off x="172440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359"/>
              </a:lnTo>
              <a:lnTo>
                <a:pt x="1220030" y="241359"/>
              </a:lnTo>
              <a:lnTo>
                <a:pt x="122003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575AF-084E-4B4E-A5BE-5441D006ECA2}">
      <dsp:nvSpPr>
        <dsp:cNvPr id="0" name=""/>
        <dsp:cNvSpPr/>
      </dsp:nvSpPr>
      <dsp:spPr>
        <a:xfrm>
          <a:off x="1678686" y="786052"/>
          <a:ext cx="91440" cy="347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369F5-1D14-4E5B-9756-D646B3441FA4}">
      <dsp:nvSpPr>
        <dsp:cNvPr id="0" name=""/>
        <dsp:cNvSpPr/>
      </dsp:nvSpPr>
      <dsp:spPr>
        <a:xfrm>
          <a:off x="50437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1220030" y="0"/>
              </a:moveTo>
              <a:lnTo>
                <a:pt x="1220030" y="241359"/>
              </a:lnTo>
              <a:lnTo>
                <a:pt x="0" y="241359"/>
              </a:lnTo>
              <a:lnTo>
                <a:pt x="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A7C68-A7F1-4144-9395-DC780735C0AE}">
      <dsp:nvSpPr>
        <dsp:cNvPr id="0" name=""/>
        <dsp:cNvSpPr/>
      </dsp:nvSpPr>
      <dsp:spPr>
        <a:xfrm>
          <a:off x="1220261" y="281907"/>
          <a:ext cx="1008289" cy="5041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sp:txBody>
      <dsp:txXfrm>
        <a:off x="1220261" y="281907"/>
        <a:ext cx="1008289" cy="504144"/>
      </dsp:txXfrm>
    </dsp:sp>
    <dsp:sp modelId="{FBC4389A-5C4E-417E-947C-517B2BFBC03F}">
      <dsp:nvSpPr>
        <dsp:cNvPr id="0" name=""/>
        <dsp:cNvSpPr/>
      </dsp:nvSpPr>
      <dsp:spPr>
        <a:xfrm>
          <a:off x="23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231" y="1133281"/>
        <a:ext cx="1008289" cy="504144"/>
      </dsp:txXfrm>
    </dsp:sp>
    <dsp:sp modelId="{FC7FF5DB-D376-4D71-9620-75F4BB9F7541}">
      <dsp:nvSpPr>
        <dsp:cNvPr id="0" name=""/>
        <dsp:cNvSpPr/>
      </dsp:nvSpPr>
      <dsp:spPr>
        <a:xfrm>
          <a:off x="122026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1220261" y="1133281"/>
        <a:ext cx="1008289" cy="504144"/>
      </dsp:txXfrm>
    </dsp:sp>
    <dsp:sp modelId="{E36BFE72-9242-4E50-8885-1176F04D9643}">
      <dsp:nvSpPr>
        <dsp:cNvPr id="0" name=""/>
        <dsp:cNvSpPr/>
      </dsp:nvSpPr>
      <dsp:spPr>
        <a:xfrm>
          <a:off x="2440292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2440292" y="1133281"/>
        <a:ext cx="1008289" cy="504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134C2-E390-4824-9B4A-00FF62A4B95E}">
      <dsp:nvSpPr>
        <dsp:cNvPr id="0" name=""/>
        <dsp:cNvSpPr/>
      </dsp:nvSpPr>
      <dsp:spPr>
        <a:xfrm>
          <a:off x="172440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359"/>
              </a:lnTo>
              <a:lnTo>
                <a:pt x="1220030" y="241359"/>
              </a:lnTo>
              <a:lnTo>
                <a:pt x="122003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575AF-084E-4B4E-A5BE-5441D006ECA2}">
      <dsp:nvSpPr>
        <dsp:cNvPr id="0" name=""/>
        <dsp:cNvSpPr/>
      </dsp:nvSpPr>
      <dsp:spPr>
        <a:xfrm>
          <a:off x="1678686" y="786052"/>
          <a:ext cx="91440" cy="347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369F5-1D14-4E5B-9756-D646B3441FA4}">
      <dsp:nvSpPr>
        <dsp:cNvPr id="0" name=""/>
        <dsp:cNvSpPr/>
      </dsp:nvSpPr>
      <dsp:spPr>
        <a:xfrm>
          <a:off x="50437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1220030" y="0"/>
              </a:moveTo>
              <a:lnTo>
                <a:pt x="1220030" y="241359"/>
              </a:lnTo>
              <a:lnTo>
                <a:pt x="0" y="241359"/>
              </a:lnTo>
              <a:lnTo>
                <a:pt x="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A7C68-A7F1-4144-9395-DC780735C0AE}">
      <dsp:nvSpPr>
        <dsp:cNvPr id="0" name=""/>
        <dsp:cNvSpPr/>
      </dsp:nvSpPr>
      <dsp:spPr>
        <a:xfrm>
          <a:off x="1220261" y="281907"/>
          <a:ext cx="1008289" cy="50414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sp:txBody>
      <dsp:txXfrm>
        <a:off x="1220261" y="281907"/>
        <a:ext cx="1008289" cy="504144"/>
      </dsp:txXfrm>
    </dsp:sp>
    <dsp:sp modelId="{FBC4389A-5C4E-417E-947C-517B2BFBC03F}">
      <dsp:nvSpPr>
        <dsp:cNvPr id="0" name=""/>
        <dsp:cNvSpPr/>
      </dsp:nvSpPr>
      <dsp:spPr>
        <a:xfrm>
          <a:off x="23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  <a:endParaRPr lang="en-IN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1" y="1133281"/>
        <a:ext cx="1008289" cy="504144"/>
      </dsp:txXfrm>
    </dsp:sp>
    <dsp:sp modelId="{FC7FF5DB-D376-4D71-9620-75F4BB9F7541}">
      <dsp:nvSpPr>
        <dsp:cNvPr id="0" name=""/>
        <dsp:cNvSpPr/>
      </dsp:nvSpPr>
      <dsp:spPr>
        <a:xfrm>
          <a:off x="122026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1220261" y="1133281"/>
        <a:ext cx="1008289" cy="504144"/>
      </dsp:txXfrm>
    </dsp:sp>
    <dsp:sp modelId="{E36BFE72-9242-4E50-8885-1176F04D9643}">
      <dsp:nvSpPr>
        <dsp:cNvPr id="0" name=""/>
        <dsp:cNvSpPr/>
      </dsp:nvSpPr>
      <dsp:spPr>
        <a:xfrm>
          <a:off x="2440292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2440292" y="1133281"/>
        <a:ext cx="1008289" cy="504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134C2-E390-4824-9B4A-00FF62A4B95E}">
      <dsp:nvSpPr>
        <dsp:cNvPr id="0" name=""/>
        <dsp:cNvSpPr/>
      </dsp:nvSpPr>
      <dsp:spPr>
        <a:xfrm>
          <a:off x="172440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359"/>
              </a:lnTo>
              <a:lnTo>
                <a:pt x="1220030" y="241359"/>
              </a:lnTo>
              <a:lnTo>
                <a:pt x="122003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575AF-084E-4B4E-A5BE-5441D006ECA2}">
      <dsp:nvSpPr>
        <dsp:cNvPr id="0" name=""/>
        <dsp:cNvSpPr/>
      </dsp:nvSpPr>
      <dsp:spPr>
        <a:xfrm>
          <a:off x="1678686" y="786052"/>
          <a:ext cx="91440" cy="347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369F5-1D14-4E5B-9756-D646B3441FA4}">
      <dsp:nvSpPr>
        <dsp:cNvPr id="0" name=""/>
        <dsp:cNvSpPr/>
      </dsp:nvSpPr>
      <dsp:spPr>
        <a:xfrm>
          <a:off x="504376" y="786052"/>
          <a:ext cx="1220030" cy="347229"/>
        </a:xfrm>
        <a:custGeom>
          <a:avLst/>
          <a:gdLst/>
          <a:ahLst/>
          <a:cxnLst/>
          <a:rect l="0" t="0" r="0" b="0"/>
          <a:pathLst>
            <a:path>
              <a:moveTo>
                <a:pt x="1220030" y="0"/>
              </a:moveTo>
              <a:lnTo>
                <a:pt x="1220030" y="241359"/>
              </a:lnTo>
              <a:lnTo>
                <a:pt x="0" y="241359"/>
              </a:lnTo>
              <a:lnTo>
                <a:pt x="0" y="3472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A7C68-A7F1-4144-9395-DC780735C0AE}">
      <dsp:nvSpPr>
        <dsp:cNvPr id="0" name=""/>
        <dsp:cNvSpPr/>
      </dsp:nvSpPr>
      <dsp:spPr>
        <a:xfrm>
          <a:off x="1220261" y="281907"/>
          <a:ext cx="1008289" cy="50414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System</a:t>
          </a:r>
        </a:p>
      </dsp:txBody>
      <dsp:txXfrm>
        <a:off x="1220261" y="281907"/>
        <a:ext cx="1008289" cy="504144"/>
      </dsp:txXfrm>
    </dsp:sp>
    <dsp:sp modelId="{FBC4389A-5C4E-417E-947C-517B2BFBC03F}">
      <dsp:nvSpPr>
        <dsp:cNvPr id="0" name=""/>
        <dsp:cNvSpPr/>
      </dsp:nvSpPr>
      <dsp:spPr>
        <a:xfrm>
          <a:off x="23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231" y="1133281"/>
        <a:ext cx="1008289" cy="504144"/>
      </dsp:txXfrm>
    </dsp:sp>
    <dsp:sp modelId="{FC7FF5DB-D376-4D71-9620-75F4BB9F7541}">
      <dsp:nvSpPr>
        <dsp:cNvPr id="0" name=""/>
        <dsp:cNvSpPr/>
      </dsp:nvSpPr>
      <dsp:spPr>
        <a:xfrm>
          <a:off x="1220261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1220261" y="1133281"/>
        <a:ext cx="1008289" cy="504144"/>
      </dsp:txXfrm>
    </dsp:sp>
    <dsp:sp modelId="{E36BFE72-9242-4E50-8885-1176F04D9643}">
      <dsp:nvSpPr>
        <dsp:cNvPr id="0" name=""/>
        <dsp:cNvSpPr/>
      </dsp:nvSpPr>
      <dsp:spPr>
        <a:xfrm>
          <a:off x="2440292" y="1133281"/>
          <a:ext cx="1008289" cy="504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Element</a:t>
          </a:r>
        </a:p>
      </dsp:txBody>
      <dsp:txXfrm>
        <a:off x="2440292" y="1133281"/>
        <a:ext cx="1008289" cy="504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56C61-A99F-4135-9612-A9E17D34A846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9A4-1789-47A6-BB43-A83F4814E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57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8098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4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3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80a3781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80a3781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Flip the illustration – these are disciplinary experts who know all about their respective elements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Where is the </a:t>
            </a:r>
            <a:r>
              <a:rPr lang="en-IN" err="1"/>
              <a:t>SEngr</a:t>
            </a:r>
            <a:r>
              <a:rPr lang="en-IN"/>
              <a:t>? What is their view?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step in/ step out – level of detail; focus changes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every person can step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86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09974ac4_0_5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09974ac4_0_5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00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5daaa11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5daaa11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34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>
          <a:extLst>
            <a:ext uri="{FF2B5EF4-FFF2-40B4-BE49-F238E27FC236}">
              <a16:creationId xmlns:a16="http://schemas.microsoft.com/office/drawing/2014/main" id="{18770E56-F518-E59B-26B3-3210D4823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dc94b49ae_0_19:notes">
            <a:extLst>
              <a:ext uri="{FF2B5EF4-FFF2-40B4-BE49-F238E27FC236}">
                <a16:creationId xmlns:a16="http://schemas.microsoft.com/office/drawing/2014/main" id="{602E22CB-7CBC-6E63-2564-352453DF3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dc94b49ae_0_19:notes">
            <a:extLst>
              <a:ext uri="{FF2B5EF4-FFF2-40B4-BE49-F238E27FC236}">
                <a16:creationId xmlns:a16="http://schemas.microsoft.com/office/drawing/2014/main" id="{B72B6483-E81B-85D2-16D4-E5FD00B505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79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088f7a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088f7a3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03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for Tailoring</a:t>
            </a:r>
          </a:p>
          <a:p>
            <a:r>
              <a:rPr lang="en-IN" dirty="0"/>
              <a:t>All 30 processes are not needed for every SOI, and at all levels</a:t>
            </a:r>
          </a:p>
        </p:txBody>
      </p:sp>
    </p:spTree>
    <p:extLst>
      <p:ext uri="{BB962C8B-B14F-4D97-AF65-F5344CB8AC3E}">
        <p14:creationId xmlns:p14="http://schemas.microsoft.com/office/powerpoint/2010/main" val="135191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2311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SEND OUT: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1. SE_CaseStudy_Therac25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2. Links to individual Team Rooms (if available)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SHOW Team Formation Slide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3782EA6-7000-F966-BFFB-C32EEB2C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82cceafc_0_9:notes">
            <a:extLst>
              <a:ext uri="{FF2B5EF4-FFF2-40B4-BE49-F238E27FC236}">
                <a16:creationId xmlns:a16="http://schemas.microsoft.com/office/drawing/2014/main" id="{D9BFC124-360D-F5E7-58F5-454C1A26F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82cceafc_0_9:notes">
            <a:extLst>
              <a:ext uri="{FF2B5EF4-FFF2-40B4-BE49-F238E27FC236}">
                <a16:creationId xmlns:a16="http://schemas.microsoft.com/office/drawing/2014/main" id="{72280C3D-420F-9222-F75A-C5DF651B3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c527d11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c527d11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761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6fc0df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6fc0df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175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82cceaf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82cceaf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97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6fc0dfd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46fc0dfd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https://www.sebokwiki.org/wiki/Synthesizing_Possible_Solutions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946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49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(Even though a method is usually considered to be a process itself, for the purpose of definition in this paper, we will consider processes and methods to be separate and distinct.4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3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AF36E3C7-A35F-A84F-A496-D298E79760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4045C9BF-BBB0-8B46-ACF2-36AF6149A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458338A4-ABC7-E949-8254-10735228D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D0A07C-57FD-964D-A60C-3CDDE2A0CB50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135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50f21d7f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50f21d7f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05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#) seek</a:t>
            </a:r>
          </a:p>
        </p:txBody>
      </p:sp>
    </p:spTree>
    <p:extLst>
      <p:ext uri="{BB962C8B-B14F-4D97-AF65-F5344CB8AC3E}">
        <p14:creationId xmlns:p14="http://schemas.microsoft.com/office/powerpoint/2010/main" val="172324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What is common between all these examples of “systems”</a:t>
            </a:r>
          </a:p>
          <a:p>
            <a:r>
              <a:rPr lang="en-IN"/>
              <a:t>How would you define a “system”</a:t>
            </a:r>
          </a:p>
          <a:p>
            <a:r>
              <a:rPr lang="en-IN"/>
              <a:t>Can you give examples of “not a system”?</a:t>
            </a:r>
          </a:p>
        </p:txBody>
      </p:sp>
    </p:spTree>
    <p:extLst>
      <p:ext uri="{BB962C8B-B14F-4D97-AF65-F5344CB8AC3E}">
        <p14:creationId xmlns:p14="http://schemas.microsoft.com/office/powerpoint/2010/main" val="124074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21b471b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21b471b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21b471b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21b471b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501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21b471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21b471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80a3781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80a3781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21b471b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21b471b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027359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Ref idx="1003">
        <a:schemeClr val="bg2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503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330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105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896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83A5635-AE45-4D2D-97F8-9C6CD2A6C3F7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1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Ref idx="1001">
        <a:schemeClr val="bg2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763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91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5143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393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5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6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buClr>
                <a:srgbClr val="003366"/>
              </a:buClr>
              <a:buSzPct val="80000"/>
              <a:buFontTx/>
              <a:buBlip>
                <a:blip r:embed="rId2"/>
              </a:buBlip>
              <a:defRPr sz="1800"/>
            </a:lvl1pPr>
            <a:lvl2pPr>
              <a:spcBef>
                <a:spcPts val="450"/>
              </a:spcBef>
              <a:spcAft>
                <a:spcPts val="450"/>
              </a:spcAft>
              <a:defRPr sz="1500"/>
            </a:lvl2pPr>
            <a:lvl3pPr>
              <a:spcBef>
                <a:spcPts val="450"/>
              </a:spcBef>
              <a:spcAft>
                <a:spcPts val="450"/>
              </a:spcAft>
              <a:defRPr sz="1350"/>
            </a:lvl3pPr>
            <a:lvl4pPr>
              <a:spcBef>
                <a:spcPts val="450"/>
              </a:spcBef>
              <a:spcAft>
                <a:spcPts val="450"/>
              </a:spcAft>
              <a:defRPr/>
            </a:lvl4pPr>
            <a:lvl5pPr>
              <a:spcBef>
                <a:spcPts val="450"/>
              </a:spcBef>
              <a:spcAft>
                <a:spcPts val="45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1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7107366"/>
      </p:ext>
    </p:extLst>
  </p:cSld>
  <p:clrMapOvr>
    <a:masterClrMapping/>
  </p:clrMapOvr>
  <p:hf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3496693" y="4764300"/>
            <a:ext cx="2489254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Copyright © 2025 BlueKei Solutions Pvt Ltd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0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RE-EMB-Bosch-HB1 | nov 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988594-049D-984F-A407-416B51EC5F4B}"/>
              </a:ext>
            </a:extLst>
          </p:cNvPr>
          <p:cNvCxnSpPr/>
          <p:nvPr/>
        </p:nvCxnSpPr>
        <p:spPr>
          <a:xfrm>
            <a:off x="0" y="4744903"/>
            <a:ext cx="9144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B9F294FD-E938-C54F-BC10-F0C9FD7ED388}"/>
              </a:ext>
            </a:extLst>
          </p:cNvPr>
          <p:cNvSpPr txBox="1"/>
          <p:nvPr/>
        </p:nvSpPr>
        <p:spPr>
          <a:xfrm>
            <a:off x="5985947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376588-12AE-4F4B-AED9-7BA669D548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4083"/>
            <a:ext cx="1200097" cy="3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33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62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microsoft.com/office/2018/10/relationships/comments" Target="../comments/modernComment_109_0.xml"/><Relationship Id="rId3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eeworldonline.com/todays-complex-system-systems-driving-need-sophisticated-tools-detailed-modeling-data-continuity/" TargetMode="External"/><Relationship Id="rId3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theengineer.co.uk/content/in-depth/applying-systems-engineering-to-complex-connected-vehicles/" TargetMode="External"/><Relationship Id="rId3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microsoft.com/office/2018/10/relationships/comments" Target="../comments/modernComment_318_F609E636.xml"/><Relationship Id="rId3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tif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hyperlink" Target="https://tinyurl.com/Bosch-Hyd-Dec2024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e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microsoft.com/office/2018/10/relationships/comments" Target="../comments/modernComment_2F5_F2F8924.xml"/><Relationship Id="rId3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microsoft.com/office/2018/10/relationships/comments" Target="../comments/modernComment_12A_657DA863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ebokwiki.org/wiki/Function_(glossary)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jpe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18/10/relationships/comments" Target="../comments/modernComment_316_C7235EB.xml"/><Relationship Id="rId3" Type="http://schemas.openxmlformats.org/officeDocument/2006/relationships/image" Target="../media/image41.png"/><Relationship Id="rId4" Type="http://schemas.openxmlformats.org/officeDocument/2006/relationships/hyperlink" Target="https://mgtechsoft.com/blog/complete-guide-on-digital-requirements-management/" TargetMode="Externa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18/10/relationships/comments" Target="../comments/modernComment_2C2_5BBBFB56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jpe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jpe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5527" y="1723447"/>
            <a:ext cx="8520600" cy="17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Engineering Overview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4ED3-2C1F-054B-A2A8-EFD8E110B053}"/>
              </a:ext>
            </a:extLst>
          </p:cNvPr>
          <p:cNvSpPr txBox="1"/>
          <p:nvPr/>
        </p:nvSpPr>
        <p:spPr>
          <a:xfrm>
            <a:off x="3983357" y="24565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accent5"/>
                </a:solidFill>
              </a:rPr>
              <a:t>Module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>
                <a:solidFill>
                  <a:schemeClr val="dk1"/>
                </a:solidFill>
                <a:latin typeface="Arial"/>
              </a:rPr>
              <a:t>Automotive Engineered Systems</a:t>
            </a:r>
            <a:endParaRPr lang="en-IN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3"/>
          <a:stretch/>
        </p:blipFill>
        <p:spPr>
          <a:xfrm>
            <a:off x="4099680" y="1666140"/>
            <a:ext cx="5044320" cy="2391840"/>
          </a:xfrm>
          <a:prstGeom prst="rect">
            <a:avLst/>
          </a:prstGeom>
          <a:ln w="0">
            <a:noFill/>
          </a:ln>
        </p:spPr>
      </p:pic>
      <p:sp>
        <p:nvSpPr>
          <p:cNvPr id="177" name="TextBox 3"/>
          <p:cNvSpPr/>
          <p:nvPr/>
        </p:nvSpPr>
        <p:spPr>
          <a:xfrm>
            <a:off x="6745740" y="1201714"/>
            <a:ext cx="712335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wrap="square" lIns="91440" tIns="45720" rIns="91440" bIns="45720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chemeClr val="accent6">
                    <a:lumMod val="50000"/>
                  </a:schemeClr>
                </a:solidFill>
                <a:latin typeface="Arial"/>
              </a:rPr>
              <a:t>ADAS</a:t>
            </a:r>
            <a:endParaRPr lang="en-IN" sz="1400" b="0" strike="noStrike" spc="-1">
              <a:solidFill>
                <a:schemeClr val="accent6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78" name="Picture 4" descr="A person touching a car dashboard&#10;&#10;Description automatically generated"/>
          <p:cNvPicPr/>
          <p:nvPr/>
        </p:nvPicPr>
        <p:blipFill>
          <a:blip r:embed="rId4"/>
          <a:stretch/>
        </p:blipFill>
        <p:spPr>
          <a:xfrm>
            <a:off x="311760" y="1587840"/>
            <a:ext cx="4007160" cy="2548440"/>
          </a:xfrm>
          <a:prstGeom prst="rect">
            <a:avLst/>
          </a:prstGeom>
          <a:ln w="0">
            <a:noFill/>
          </a:ln>
        </p:spPr>
      </p:pic>
      <p:sp>
        <p:nvSpPr>
          <p:cNvPr id="179" name="TextBox 5"/>
          <p:cNvSpPr/>
          <p:nvPr/>
        </p:nvSpPr>
        <p:spPr>
          <a:xfrm>
            <a:off x="1309980" y="1184760"/>
            <a:ext cx="274284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</a:rPr>
              <a:t>Infotainment &amp; HUD </a:t>
            </a:r>
            <a:endParaRPr lang="en-IN" sz="1400" b="0" strike="noStrike" spc="-1">
              <a:solidFill>
                <a:schemeClr val="accent6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Systems Engineering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75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Current Landscape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/>
              <a:t>Quicker, Better, Cheaper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Lesser time-to-market; no time for testing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Demand for more feature and capabilities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Lesser Cost</a:t>
            </a:r>
          </a:p>
          <a:p>
            <a:pPr>
              <a:lnSpc>
                <a:spcPct val="150000"/>
              </a:lnSpc>
            </a:pPr>
            <a:r>
              <a:rPr lang="en-US"/>
              <a:t>Rapidly changing technology</a:t>
            </a:r>
          </a:p>
          <a:p>
            <a:pPr>
              <a:lnSpc>
                <a:spcPct val="150000"/>
              </a:lnSpc>
            </a:pPr>
            <a:r>
              <a:rPr lang="en-US"/>
              <a:t>Dwindling resources, limited budget</a:t>
            </a:r>
          </a:p>
          <a:p>
            <a:pPr>
              <a:lnSpc>
                <a:spcPct val="150000"/>
              </a:lnSpc>
            </a:pPr>
            <a:r>
              <a:rPr lang="en-US"/>
              <a:t>Constantly changing requirements</a:t>
            </a:r>
          </a:p>
          <a:p>
            <a:pPr>
              <a:lnSpc>
                <a:spcPct val="150000"/>
              </a:lnSpc>
            </a:pPr>
            <a:r>
              <a:rPr lang="en-US"/>
              <a:t>Greater international competition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645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4E11-0713-B790-186E-B299145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the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DB6EC-6770-3341-5520-EE4A7F2E16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677C5-47B8-D176-EDF4-09242F555490}"/>
              </a:ext>
            </a:extLst>
          </p:cNvPr>
          <p:cNvSpPr txBox="1"/>
          <p:nvPr/>
        </p:nvSpPr>
        <p:spPr>
          <a:xfrm>
            <a:off x="264687" y="3788586"/>
            <a:ext cx="863292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some things that developers of the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New-Gen Ambassador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consider that developers of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Old-Gen Ambassador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not have to?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00C6E-36B5-A8D7-7F75-9B91F34D1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00"/>
          <a:stretch/>
        </p:blipFill>
        <p:spPr>
          <a:xfrm>
            <a:off x="4717011" y="1214494"/>
            <a:ext cx="3755447" cy="2503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8D9DE-0417-768D-5267-A5CAB3D6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2" y="1214494"/>
            <a:ext cx="3755447" cy="25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8DF6-DB54-C0E1-40C5-FF5BC8B1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36B4-1BE2-7FB5-82DC-771889F5F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2FA1E-FF87-3382-E240-2D4524E8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2" r="10038"/>
          <a:stretch/>
        </p:blipFill>
        <p:spPr>
          <a:xfrm>
            <a:off x="311700" y="1509148"/>
            <a:ext cx="3564610" cy="2430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E0B04-F69E-89FB-B6EE-EED2635A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9148"/>
            <a:ext cx="4424766" cy="24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ACB1-C062-DA5D-3ED6-154E4D3E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Concept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87C17-7525-370F-AFC7-DAA0C57B8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801FD-E1DD-8EB2-2EA3-73FE53A6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57" y="1087467"/>
            <a:ext cx="6162300" cy="34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2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IN" sz="2800" b="1" strike="noStrike" spc="-1">
                <a:solidFill>
                  <a:schemeClr val="dk1"/>
                </a:solidFill>
                <a:latin typeface="Arial"/>
                <a:ea typeface="Arial"/>
              </a:rPr>
              <a:t>Today's Complex System 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5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2F6325-3B34-4D93-BAE9-CFD8122A23A0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16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748145"/>
            <a:ext cx="8229240" cy="343829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43080">
              <a:lnSpc>
                <a:spcPct val="115000"/>
              </a:lnSpc>
              <a:buClr>
                <a:srgbClr val="0097A7"/>
              </a:buClr>
              <a:buFont typeface="Wingdings" charset="2"/>
              <a:buChar char=""/>
            </a:pPr>
            <a:r>
              <a:rPr lang="en-US" sz="1100" b="1" strike="noStrike" spc="-1">
                <a:solidFill>
                  <a:srgbClr val="666666"/>
                </a:solidFill>
                <a:latin typeface="Arial"/>
                <a:ea typeface="Arial"/>
              </a:rPr>
              <a:t>Today’s car is a multidimensional aggregation of multiple, </a:t>
            </a:r>
            <a:r>
              <a:rPr lang="en-US" sz="1100" b="1" strike="noStrike" spc="-1">
                <a:solidFill>
                  <a:srgbClr val="666666"/>
                </a:solidFill>
                <a:highlight>
                  <a:srgbClr val="FFFF00"/>
                </a:highlight>
                <a:latin typeface="Arial"/>
                <a:ea typeface="Arial"/>
              </a:rPr>
              <a:t>complex electromechanical functions </a:t>
            </a:r>
            <a:r>
              <a:rPr lang="en-US" sz="1100" b="1" strike="noStrike" spc="-1">
                <a:solidFill>
                  <a:srgbClr val="666666"/>
                </a:solidFill>
                <a:latin typeface="Arial"/>
                <a:ea typeface="Arial"/>
              </a:rPr>
              <a:t>– </a:t>
            </a:r>
            <a:r>
              <a:rPr lang="en-US" sz="1100" b="1" strike="noStrike" spc="-1">
                <a:solidFill>
                  <a:srgbClr val="666666"/>
                </a:solidFill>
                <a:highlight>
                  <a:srgbClr val="FFFF00"/>
                </a:highlight>
                <a:latin typeface="Arial"/>
                <a:ea typeface="Arial"/>
              </a:rPr>
              <a:t>each a complex system in itself </a:t>
            </a:r>
            <a:r>
              <a:rPr lang="en-US" sz="1100" b="1" strike="noStrike" spc="-1">
                <a:solidFill>
                  <a:srgbClr val="666666"/>
                </a:solidFill>
                <a:latin typeface="Arial"/>
                <a:ea typeface="Arial"/>
              </a:rPr>
              <a:t>– which must work closely and seamlessly with each other, and whose details are invisible to the vehicle driver.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1"/>
          <p:cNvSpPr/>
          <p:nvPr/>
        </p:nvSpPr>
        <p:spPr>
          <a:xfrm>
            <a:off x="311040" y="4470480"/>
            <a:ext cx="8521200" cy="25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  <a:hlinkClick r:id="rId2"/>
              </a:rPr>
              <a:t>https://www.eeworldonline.com/todays-complex-system-systems-driving-need-sophisticated-tools-detailed-modeling-data-continuity/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IN" sz="1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2159280" y="1437777"/>
            <a:ext cx="4824720" cy="3088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412504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chemeClr val="dk1"/>
                </a:solidFill>
                <a:latin typeface="Arial"/>
                <a:ea typeface="Arial"/>
              </a:rPr>
              <a:t>Complexity of Automotive Systems Overtime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ldNum" idx="3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tabLst>
                <a:tab pos="0" algn="l"/>
              </a:tabLst>
              <a:defRPr lang="en" sz="900" b="0" strike="noStrike" kern="1200" spc="-1">
                <a:solidFill>
                  <a:schemeClr val="dk2"/>
                </a:solidFill>
                <a:latin typeface="Arial"/>
                <a:ea typeface="Arial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C6C817D-6357-4DFD-A05A-DAB35636971B}" type="slidenum">
              <a:rPr lang="en-IN" smtClean="0"/>
              <a:pPr indent="0" algn="r">
                <a:lnSpc>
                  <a:spcPct val="100000"/>
                </a:lnSpc>
                <a:buNone/>
                <a:tabLst>
                  <a:tab pos="0" algn="l"/>
                </a:tabLst>
              </a:pPr>
              <a:t>17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TextBox 5"/>
          <p:cNvSpPr/>
          <p:nvPr/>
        </p:nvSpPr>
        <p:spPr>
          <a:xfrm>
            <a:off x="205200" y="4406760"/>
            <a:ext cx="8732880" cy="27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https://www.theengineer.co.uk/content/in-depth/applying-systems-engineering-to-complex-connected-vehicles/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Picture 2" descr="systems engineering"/>
          <p:cNvPicPr/>
          <p:nvPr/>
        </p:nvPicPr>
        <p:blipFill>
          <a:blip r:embed="rId3"/>
          <a:stretch/>
        </p:blipFill>
        <p:spPr>
          <a:xfrm>
            <a:off x="929520" y="670680"/>
            <a:ext cx="6661440" cy="377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7;p17">
            <a:extLst>
              <a:ext uri="{FF2B5EF4-FFF2-40B4-BE49-F238E27FC236}">
                <a16:creationId xmlns:a16="http://schemas.microsoft.com/office/drawing/2014/main" id="{AC212FF5-0FAD-4CFC-A9A6-B17B08733A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6324" y="1086580"/>
            <a:ext cx="4886804" cy="3425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09660-ADB9-40CB-8E59-91274D88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Global Automotive Trends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E7894-2CD0-4017-BE2E-63E45F19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92" y="1152475"/>
            <a:ext cx="8520600" cy="34164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Population Growth and Urbanization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Aging population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Environmental factors such as air quality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Consumer attitude shift from ownership to services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Changing workforce demographics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Ubiquitous connectivity and cybersecurity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/>
          </a:p>
          <a:p>
            <a:endParaRPr lang="en-I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78A2D-04DE-4462-8897-BF81E46E5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217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IN" dirty="0"/>
              <a:t>h</a:t>
            </a:r>
            <a:r>
              <a:rPr lang="en" dirty="0"/>
              <a:t>at is Systems Engineering?</a:t>
            </a:r>
            <a:endParaRPr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Outline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35B74"/>
                </a:solidFill>
                <a:effectLst/>
              </a:rPr>
              <a:t>What is a System?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5B74"/>
                </a:solidFill>
              </a:rPr>
              <a:t>The Need for Systems Engineering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5B74"/>
                </a:solidFill>
              </a:rPr>
              <a:t>What is Systems Engineering?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5B74"/>
                </a:solidFill>
                <a:effectLst/>
              </a:rPr>
              <a:t>System L</a:t>
            </a:r>
            <a:r>
              <a:rPr lang="en-IN" dirty="0">
                <a:solidFill>
                  <a:srgbClr val="335B74"/>
                </a:solidFill>
              </a:rPr>
              <a:t>ifecycle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5B74"/>
                </a:solidFill>
                <a:effectLst/>
              </a:rPr>
              <a:t>Understanding the Problem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5B74"/>
                </a:solidFill>
              </a:rPr>
              <a:t>Greenfield and Brownfield Projects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35B74"/>
                </a:solidFill>
                <a:effectLst/>
              </a:rPr>
              <a:t>Requirements Engineering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65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Cartoon of doctors and an elephant&#10;&#10;Description automatically generated">
            <a:extLst>
              <a:ext uri="{FF2B5EF4-FFF2-40B4-BE49-F238E27FC236}">
                <a16:creationId xmlns:a16="http://schemas.microsoft.com/office/drawing/2014/main" id="{38559825-15F8-F58E-D53E-8E7EE4DD8F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077" y="247973"/>
            <a:ext cx="6316239" cy="43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4294967295"/>
          </p:nvPr>
        </p:nvSpPr>
        <p:spPr>
          <a:xfrm>
            <a:off x="1141660" y="931178"/>
            <a:ext cx="6860680" cy="2785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“Systems Engineering focuses on ensuring the pieces fit and work together to accomplish the objectives of the whole, across the system’s lifecycle.”</a:t>
            </a:r>
            <a:endParaRPr i="1"/>
          </a:p>
        </p:txBody>
      </p:sp>
      <p:sp>
        <p:nvSpPr>
          <p:cNvPr id="5" name="Google Shape;314;p42">
            <a:extLst>
              <a:ext uri="{FF2B5EF4-FFF2-40B4-BE49-F238E27FC236}">
                <a16:creationId xmlns:a16="http://schemas.microsoft.com/office/drawing/2014/main" id="{E1C45E94-6EB9-EC4F-A443-BFF105297774}"/>
              </a:ext>
            </a:extLst>
          </p:cNvPr>
          <p:cNvSpPr txBox="1"/>
          <p:nvPr/>
        </p:nvSpPr>
        <p:spPr>
          <a:xfrm>
            <a:off x="5385731" y="3284048"/>
            <a:ext cx="2542239" cy="24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Source: Systems Engineering Book of Knowledge</a:t>
            </a:r>
            <a:endParaRPr sz="800" i="1"/>
          </a:p>
        </p:txBody>
      </p:sp>
    </p:spTree>
    <p:extLst>
      <p:ext uri="{BB962C8B-B14F-4D97-AF65-F5344CB8AC3E}">
        <p14:creationId xmlns:p14="http://schemas.microsoft.com/office/powerpoint/2010/main" val="394223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Systems Engineering</a:t>
            </a:r>
            <a:endParaRPr/>
          </a:p>
        </p:txBody>
      </p:sp>
      <p:sp>
        <p:nvSpPr>
          <p:cNvPr id="307" name="Google Shape;307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body" idx="4294967295"/>
          </p:nvPr>
        </p:nvSpPr>
        <p:spPr>
          <a:xfrm>
            <a:off x="351062" y="9239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sz="1800" i="1" kern="0"/>
              <a:t>A </a:t>
            </a:r>
            <a:r>
              <a:rPr lang="en-IN" sz="1800" b="1" i="1" kern="0">
                <a:solidFill>
                  <a:srgbClr val="C00000"/>
                </a:solidFill>
              </a:rPr>
              <a:t>transdisciplinary</a:t>
            </a:r>
            <a:r>
              <a:rPr lang="en-IN" sz="1800" i="1" kern="0"/>
              <a:t> and integrative approach to enable the </a:t>
            </a:r>
            <a:r>
              <a:rPr lang="en-IN" sz="1800" b="1" i="1" kern="0">
                <a:solidFill>
                  <a:srgbClr val="C00000"/>
                </a:solidFill>
              </a:rPr>
              <a:t>successful</a:t>
            </a:r>
            <a:r>
              <a:rPr lang="en-IN" sz="1800" i="1" kern="0"/>
              <a:t> </a:t>
            </a:r>
            <a:r>
              <a:rPr lang="en-IN" sz="1800" i="1" kern="0">
                <a:solidFill>
                  <a:srgbClr val="C00000"/>
                </a:solidFill>
              </a:rPr>
              <a:t>realization, use, and retirement </a:t>
            </a:r>
            <a:r>
              <a:rPr lang="en-IN" sz="1800" i="1" kern="0"/>
              <a:t>of engineered systems, using systems principles and concepts, and scientific, technological, and management methods. </a:t>
            </a:r>
            <a:r>
              <a:rPr lang="en-IN" sz="1800" kern="0"/>
              <a:t>(INCOSE)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2166B-7632-4BEF-BA11-85161A6F912E}"/>
              </a:ext>
            </a:extLst>
          </p:cNvPr>
          <p:cNvSpPr txBox="1">
            <a:spLocks/>
          </p:cNvSpPr>
          <p:nvPr/>
        </p:nvSpPr>
        <p:spPr>
          <a:xfrm>
            <a:off x="470433" y="2279196"/>
            <a:ext cx="5713027" cy="2227365"/>
          </a:xfrm>
          <a:prstGeom prst="rect">
            <a:avLst/>
          </a:prstGeom>
          <a:solidFill>
            <a:srgbClr val="CDE6F6"/>
          </a:solidFill>
          <a:ln w="28575">
            <a:solidFill>
              <a:srgbClr val="3A95B8"/>
            </a:solidFill>
          </a:ln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Blip>
                <a:blip r:embed="rId4"/>
              </a:buBlip>
              <a:defRPr sz="2400">
                <a:solidFill>
                  <a:srgbClr val="0033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>
                <a:solidFill>
                  <a:srgbClr val="C00000"/>
                </a:solidFill>
              </a:rPr>
              <a:t>Adopting an SE Approach (for system development) </a:t>
            </a:r>
          </a:p>
          <a:p>
            <a:pPr marL="0" indent="0" algn="ctr">
              <a:buNone/>
            </a:pPr>
            <a:r>
              <a:rPr lang="en-US" sz="2000" b="1" kern="0" dirty="0">
                <a:solidFill>
                  <a:srgbClr val="C00000"/>
                </a:solidFill>
              </a:rPr>
              <a:t>Significantly Increases the Likelihood of…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dirty="0"/>
              <a:t>Higher success rates (First time right)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dirty="0"/>
              <a:t>Overall Cost &amp; Time benefits</a:t>
            </a:r>
          </a:p>
        </p:txBody>
      </p:sp>
      <p:pic>
        <p:nvPicPr>
          <p:cNvPr id="2" name="Picture 1" descr="A diagram of a discriminating&#10;&#10;Description automatically generated">
            <a:extLst>
              <a:ext uri="{FF2B5EF4-FFF2-40B4-BE49-F238E27FC236}">
                <a16:creationId xmlns:a16="http://schemas.microsoft.com/office/drawing/2014/main" id="{8FA5C096-B030-5253-E406-881B70E4E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739" y="2375128"/>
            <a:ext cx="2390775" cy="18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>
                <a:solidFill>
                  <a:schemeClr val="dk1"/>
                </a:solidFill>
                <a:latin typeface="Arial"/>
                <a:ea typeface="Arial"/>
              </a:rPr>
              <a:t>How SE benefits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ldNum" idx="49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BD2FF0E-A446-48FD-A7DF-E545EACF4900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23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Google Shape;442;p57"/>
          <p:cNvSpPr/>
          <p:nvPr/>
        </p:nvSpPr>
        <p:spPr>
          <a:xfrm>
            <a:off x="7435080" y="4404960"/>
            <a:ext cx="170892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900" b="0" i="1" strike="noStrike" spc="-1">
                <a:solidFill>
                  <a:srgbClr val="000000"/>
                </a:solidFill>
                <a:latin typeface="Arial"/>
                <a:ea typeface="Arial"/>
              </a:rPr>
              <a:t>Source: SE Handbook</a:t>
            </a:r>
            <a:endParaRPr lang="en-IN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C55FC-B491-616B-7243-3884CD38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65" y="849290"/>
            <a:ext cx="6546391" cy="3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>
          <a:extLst>
            <a:ext uri="{FF2B5EF4-FFF2-40B4-BE49-F238E27FC236}">
              <a16:creationId xmlns:a16="http://schemas.microsoft.com/office/drawing/2014/main" id="{569CACC2-3D90-069A-0F30-8C1D5641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>
            <a:extLst>
              <a:ext uri="{FF2B5EF4-FFF2-40B4-BE49-F238E27FC236}">
                <a16:creationId xmlns:a16="http://schemas.microsoft.com/office/drawing/2014/main" id="{83D4F0D9-86FA-17E5-1D7D-2048A3BB21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Engineering Impact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875424-1AA7-E750-FFED-2B6B6423C1ED}"/>
              </a:ext>
            </a:extLst>
          </p:cNvPr>
          <p:cNvGrpSpPr/>
          <p:nvPr/>
        </p:nvGrpSpPr>
        <p:grpSpPr>
          <a:xfrm>
            <a:off x="2311017" y="1475955"/>
            <a:ext cx="5346915" cy="2850785"/>
            <a:chOff x="83074" y="956000"/>
            <a:chExt cx="4261878" cy="2272281"/>
          </a:xfrm>
        </p:grpSpPr>
        <p:sp>
          <p:nvSpPr>
            <p:cNvPr id="448" name="Google Shape;448;p58">
              <a:extLst>
                <a:ext uri="{FF2B5EF4-FFF2-40B4-BE49-F238E27FC236}">
                  <a16:creationId xmlns:a16="http://schemas.microsoft.com/office/drawing/2014/main" id="{E3C57026-6609-FC34-F4D8-1B6618BF87E6}"/>
                </a:ext>
              </a:extLst>
            </p:cNvPr>
            <p:cNvSpPr/>
            <p:nvPr/>
          </p:nvSpPr>
          <p:spPr>
            <a:xfrm>
              <a:off x="212975" y="956000"/>
              <a:ext cx="334500" cy="6507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49" name="Google Shape;449;p58">
              <a:extLst>
                <a:ext uri="{FF2B5EF4-FFF2-40B4-BE49-F238E27FC236}">
                  <a16:creationId xmlns:a16="http://schemas.microsoft.com/office/drawing/2014/main" id="{3EBB30E9-3532-6BB7-C05A-F61DA9AAB6E6}"/>
                </a:ext>
              </a:extLst>
            </p:cNvPr>
            <p:cNvSpPr/>
            <p:nvPr/>
          </p:nvSpPr>
          <p:spPr>
            <a:xfrm>
              <a:off x="547475" y="956000"/>
              <a:ext cx="724800" cy="6507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0" name="Google Shape;450;p58">
              <a:extLst>
                <a:ext uri="{FF2B5EF4-FFF2-40B4-BE49-F238E27FC236}">
                  <a16:creationId xmlns:a16="http://schemas.microsoft.com/office/drawing/2014/main" id="{09FF264C-FA21-F133-8278-D02993BF8D99}"/>
                </a:ext>
              </a:extLst>
            </p:cNvPr>
            <p:cNvSpPr/>
            <p:nvPr/>
          </p:nvSpPr>
          <p:spPr>
            <a:xfrm>
              <a:off x="1272275" y="956000"/>
              <a:ext cx="1338300" cy="6507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1" name="Google Shape;451;p58">
              <a:extLst>
                <a:ext uri="{FF2B5EF4-FFF2-40B4-BE49-F238E27FC236}">
                  <a16:creationId xmlns:a16="http://schemas.microsoft.com/office/drawing/2014/main" id="{C98B031C-3534-6E73-4966-97C4C1313D92}"/>
                </a:ext>
              </a:extLst>
            </p:cNvPr>
            <p:cNvSpPr/>
            <p:nvPr/>
          </p:nvSpPr>
          <p:spPr>
            <a:xfrm>
              <a:off x="2610575" y="956000"/>
              <a:ext cx="724800" cy="6507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2" name="Google Shape;452;p58">
              <a:extLst>
                <a:ext uri="{FF2B5EF4-FFF2-40B4-BE49-F238E27FC236}">
                  <a16:creationId xmlns:a16="http://schemas.microsoft.com/office/drawing/2014/main" id="{1AAEFA6C-F2B8-BCF1-50CB-47C7E93352EA}"/>
                </a:ext>
              </a:extLst>
            </p:cNvPr>
            <p:cNvSpPr/>
            <p:nvPr/>
          </p:nvSpPr>
          <p:spPr>
            <a:xfrm>
              <a:off x="212975" y="2152946"/>
              <a:ext cx="594300" cy="6507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3" name="Google Shape;453;p58">
              <a:extLst>
                <a:ext uri="{FF2B5EF4-FFF2-40B4-BE49-F238E27FC236}">
                  <a16:creationId xmlns:a16="http://schemas.microsoft.com/office/drawing/2014/main" id="{9A1D3C82-06C0-55BC-9550-D5660559DF3B}"/>
                </a:ext>
              </a:extLst>
            </p:cNvPr>
            <p:cNvSpPr/>
            <p:nvPr/>
          </p:nvSpPr>
          <p:spPr>
            <a:xfrm>
              <a:off x="802500" y="2152946"/>
              <a:ext cx="594300" cy="6507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4" name="Google Shape;454;p58">
              <a:extLst>
                <a:ext uri="{FF2B5EF4-FFF2-40B4-BE49-F238E27FC236}">
                  <a16:creationId xmlns:a16="http://schemas.microsoft.com/office/drawing/2014/main" id="{01B4009C-6469-D13C-0168-5D8FA7F32319}"/>
                </a:ext>
              </a:extLst>
            </p:cNvPr>
            <p:cNvSpPr/>
            <p:nvPr/>
          </p:nvSpPr>
          <p:spPr>
            <a:xfrm>
              <a:off x="1396800" y="2152946"/>
              <a:ext cx="966900" cy="6507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5" name="Google Shape;455;p58">
              <a:extLst>
                <a:ext uri="{FF2B5EF4-FFF2-40B4-BE49-F238E27FC236}">
                  <a16:creationId xmlns:a16="http://schemas.microsoft.com/office/drawing/2014/main" id="{99233A15-7A25-ABC4-19E5-29656E48424D}"/>
                </a:ext>
              </a:extLst>
            </p:cNvPr>
            <p:cNvSpPr/>
            <p:nvPr/>
          </p:nvSpPr>
          <p:spPr>
            <a:xfrm>
              <a:off x="2363700" y="2152946"/>
              <a:ext cx="594300" cy="6507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57" name="Google Shape;457;p58">
              <a:extLst>
                <a:ext uri="{FF2B5EF4-FFF2-40B4-BE49-F238E27FC236}">
                  <a16:creationId xmlns:a16="http://schemas.microsoft.com/office/drawing/2014/main" id="{A6E85042-9B2F-8AAD-72C3-87924BF5253C}"/>
                </a:ext>
              </a:extLst>
            </p:cNvPr>
            <p:cNvSpPr txBox="1"/>
            <p:nvPr/>
          </p:nvSpPr>
          <p:spPr>
            <a:xfrm>
              <a:off x="83074" y="2793050"/>
              <a:ext cx="7242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+mj-lt"/>
                  <a:ea typeface="Open Sans"/>
                  <a:cs typeface="Open Sans"/>
                  <a:sym typeface="Open Sans"/>
                </a:rPr>
                <a:t>Concept &amp; Preliminary Design</a:t>
              </a:r>
              <a:endParaRPr sz="1000" b="1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58">
              <a:extLst>
                <a:ext uri="{FF2B5EF4-FFF2-40B4-BE49-F238E27FC236}">
                  <a16:creationId xmlns:a16="http://schemas.microsoft.com/office/drawing/2014/main" id="{E6413D78-E111-D77D-7C7A-2B2DEB2FC5D3}"/>
                </a:ext>
              </a:extLst>
            </p:cNvPr>
            <p:cNvSpPr txBox="1"/>
            <p:nvPr/>
          </p:nvSpPr>
          <p:spPr>
            <a:xfrm>
              <a:off x="802500" y="2793050"/>
              <a:ext cx="5943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+mj-lt"/>
                  <a:ea typeface="Open Sans"/>
                  <a:cs typeface="Open Sans"/>
                  <a:sym typeface="Open Sans"/>
                </a:rPr>
                <a:t>Detail Design</a:t>
              </a:r>
              <a:endParaRPr sz="1000" b="1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58">
              <a:extLst>
                <a:ext uri="{FF2B5EF4-FFF2-40B4-BE49-F238E27FC236}">
                  <a16:creationId xmlns:a16="http://schemas.microsoft.com/office/drawing/2014/main" id="{2DCE8F8F-7372-E205-951A-F7A332A3F75D}"/>
                </a:ext>
              </a:extLst>
            </p:cNvPr>
            <p:cNvSpPr txBox="1"/>
            <p:nvPr/>
          </p:nvSpPr>
          <p:spPr>
            <a:xfrm>
              <a:off x="1433616" y="2811581"/>
              <a:ext cx="912299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+mj-lt"/>
                  <a:ea typeface="Open Sans"/>
                  <a:cs typeface="Open Sans"/>
                  <a:sym typeface="Open Sans"/>
                </a:rPr>
                <a:t>Implementation &amp; Integration</a:t>
              </a:r>
              <a:endParaRPr sz="1000" b="1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58">
              <a:extLst>
                <a:ext uri="{FF2B5EF4-FFF2-40B4-BE49-F238E27FC236}">
                  <a16:creationId xmlns:a16="http://schemas.microsoft.com/office/drawing/2014/main" id="{8496DA7A-AFA1-43DB-2E55-A1277E0AA31F}"/>
                </a:ext>
              </a:extLst>
            </p:cNvPr>
            <p:cNvSpPr txBox="1"/>
            <p:nvPr/>
          </p:nvSpPr>
          <p:spPr>
            <a:xfrm>
              <a:off x="2271052" y="2793050"/>
              <a:ext cx="831596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+mj-lt"/>
                  <a:ea typeface="Open Sans"/>
                  <a:cs typeface="Open Sans"/>
                  <a:sym typeface="Open Sans"/>
                </a:rPr>
                <a:t>Test &amp; Qualification </a:t>
              </a:r>
              <a:endParaRPr sz="1000" b="1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61" name="Google Shape;461;p58">
              <a:extLst>
                <a:ext uri="{FF2B5EF4-FFF2-40B4-BE49-F238E27FC236}">
                  <a16:creationId xmlns:a16="http://schemas.microsoft.com/office/drawing/2014/main" id="{2641F2A4-D93B-A324-5FEB-1DD8A657A3ED}"/>
                </a:ext>
              </a:extLst>
            </p:cNvPr>
            <p:cNvCxnSpPr/>
            <p:nvPr/>
          </p:nvCxnSpPr>
          <p:spPr>
            <a:xfrm>
              <a:off x="546000" y="1647625"/>
              <a:ext cx="241800" cy="48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58">
              <a:extLst>
                <a:ext uri="{FF2B5EF4-FFF2-40B4-BE49-F238E27FC236}">
                  <a16:creationId xmlns:a16="http://schemas.microsoft.com/office/drawing/2014/main" id="{AE70DF94-781F-A416-D272-C798D27B23F8}"/>
                </a:ext>
              </a:extLst>
            </p:cNvPr>
            <p:cNvCxnSpPr/>
            <p:nvPr/>
          </p:nvCxnSpPr>
          <p:spPr>
            <a:xfrm>
              <a:off x="1261450" y="1656195"/>
              <a:ext cx="116100" cy="479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58">
              <a:extLst>
                <a:ext uri="{FF2B5EF4-FFF2-40B4-BE49-F238E27FC236}">
                  <a16:creationId xmlns:a16="http://schemas.microsoft.com/office/drawing/2014/main" id="{197D1843-78D0-3E4D-D091-1FCCD86C04C7}"/>
                </a:ext>
              </a:extLst>
            </p:cNvPr>
            <p:cNvCxnSpPr/>
            <p:nvPr/>
          </p:nvCxnSpPr>
          <p:spPr>
            <a:xfrm flipH="1">
              <a:off x="2382975" y="1647625"/>
              <a:ext cx="212700" cy="48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58">
              <a:extLst>
                <a:ext uri="{FF2B5EF4-FFF2-40B4-BE49-F238E27FC236}">
                  <a16:creationId xmlns:a16="http://schemas.microsoft.com/office/drawing/2014/main" id="{1FE39BD3-0FC6-2529-AE79-7D8FA9B6ADCC}"/>
                </a:ext>
              </a:extLst>
            </p:cNvPr>
            <p:cNvCxnSpPr/>
            <p:nvPr/>
          </p:nvCxnSpPr>
          <p:spPr>
            <a:xfrm flipH="1">
              <a:off x="2992225" y="1630485"/>
              <a:ext cx="318900" cy="496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58">
              <a:extLst>
                <a:ext uri="{FF2B5EF4-FFF2-40B4-BE49-F238E27FC236}">
                  <a16:creationId xmlns:a16="http://schemas.microsoft.com/office/drawing/2014/main" id="{CCD02465-81B0-2DC6-C7A6-98628AF07CBF}"/>
                </a:ext>
              </a:extLst>
            </p:cNvPr>
            <p:cNvCxnSpPr/>
            <p:nvPr/>
          </p:nvCxnSpPr>
          <p:spPr>
            <a:xfrm>
              <a:off x="3359475" y="1647625"/>
              <a:ext cx="0" cy="1164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66" name="Google Shape;466;p58">
              <a:extLst>
                <a:ext uri="{FF2B5EF4-FFF2-40B4-BE49-F238E27FC236}">
                  <a16:creationId xmlns:a16="http://schemas.microsoft.com/office/drawing/2014/main" id="{1AF85F0A-1D5E-8078-885C-E58B684343F8}"/>
                </a:ext>
              </a:extLst>
            </p:cNvPr>
            <p:cNvSpPr/>
            <p:nvPr/>
          </p:nvSpPr>
          <p:spPr>
            <a:xfrm>
              <a:off x="2953225" y="2531850"/>
              <a:ext cx="401400" cy="2805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F6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+mj-lt"/>
              </a:endParaRPr>
            </a:p>
          </p:txBody>
        </p:sp>
        <p:sp>
          <p:nvSpPr>
            <p:cNvPr id="467" name="Google Shape;467;p58">
              <a:extLst>
                <a:ext uri="{FF2B5EF4-FFF2-40B4-BE49-F238E27FC236}">
                  <a16:creationId xmlns:a16="http://schemas.microsoft.com/office/drawing/2014/main" id="{0DA20442-10A8-167B-5159-00237BA73DB9}"/>
                </a:ext>
              </a:extLst>
            </p:cNvPr>
            <p:cNvSpPr txBox="1"/>
            <p:nvPr/>
          </p:nvSpPr>
          <p:spPr>
            <a:xfrm>
              <a:off x="3309352" y="2115150"/>
              <a:ext cx="10356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+mj-lt"/>
                  <a:ea typeface="Open Sans"/>
                  <a:cs typeface="Open Sans"/>
                  <a:sym typeface="Open Sans"/>
                </a:rPr>
                <a:t>Cost and Time Savings</a:t>
              </a:r>
              <a:endParaRPr sz="1000" b="1">
                <a:latin typeface="+mj-lt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25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r>
              <a:rPr lang="en"/>
              <a:t>System Life Cycle</a:t>
            </a:r>
            <a:endParaRPr lang="en-IN"/>
          </a:p>
        </p:txBody>
      </p:sp>
      <p:sp>
        <p:nvSpPr>
          <p:cNvPr id="295" name="PlaceHolder 2"/>
          <p:cNvSpPr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fld id="{04EDB70A-CAC8-4A82-8B0F-DB6EC28980DE}" type="slidenum">
              <a:rPr lang="en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34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IN" sz="2800" b="1" strike="noStrike" spc="-1">
                <a:solidFill>
                  <a:schemeClr val="dk1"/>
                </a:solidFill>
                <a:latin typeface="Arial"/>
                <a:ea typeface="Arial"/>
              </a:rPr>
              <a:t>Life Cycle Stages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311760" y="905760"/>
            <a:ext cx="8520120" cy="38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42900">
              <a:lnSpc>
                <a:spcPct val="115000"/>
              </a:lnSpc>
              <a:spcAft>
                <a:spcPts val="601"/>
              </a:spcAft>
              <a:buClr>
                <a:srgbClr val="036FA5"/>
              </a:buClr>
              <a:buFont typeface="Wingdings" charset="2"/>
              <a:buChar char=""/>
            </a:pPr>
            <a:r>
              <a:rPr lang="en-US" sz="1800" b="0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Arial"/>
                <a:ea typeface="Arial"/>
              </a:rPr>
              <a:t>To effectively manage the progress of a system, its overall life is broken into stages</a:t>
            </a:r>
            <a:endParaRPr lang="en-IN" sz="1800" b="0" strike="noStrike" spc="-1" dirty="0">
              <a:solidFill>
                <a:schemeClr val="dk1">
                  <a:lumMod val="65000"/>
                  <a:lumOff val="35000"/>
                </a:schemeClr>
              </a:solidFill>
              <a:latin typeface="Arial"/>
            </a:endParaRPr>
          </a:p>
          <a:p>
            <a:pPr marL="114300"/>
            <a:r>
              <a:rPr lang="en-IN" sz="1600" spc="-1" dirty="0">
                <a:solidFill>
                  <a:srgbClr val="000000"/>
                </a:solidFill>
              </a:rPr>
              <a:t>Generic life cycle (ISO/IEC/IEEE 15288:2023)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114300">
              <a:lnSpc>
                <a:spcPct val="114999"/>
              </a:lnSpc>
              <a:spcAft>
                <a:spcPts val="601"/>
              </a:spcAft>
            </a:pPr>
            <a:endParaRPr lang="en-US" sz="1800" b="0" strike="noStrike" spc="-1" dirty="0">
              <a:solidFill>
                <a:schemeClr val="dk1">
                  <a:lumMod val="65000"/>
                  <a:lumOff val="35000"/>
                </a:schemeClr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601"/>
              </a:spcAft>
              <a:buNone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601"/>
              </a:spcAft>
              <a:buNone/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900">
              <a:lnSpc>
                <a:spcPct val="115000"/>
              </a:lnSpc>
              <a:spcAft>
                <a:spcPts val="601"/>
              </a:spcAft>
              <a:buClr>
                <a:srgbClr val="036FA5"/>
              </a:buClr>
              <a:buFont typeface="Wingdings" charset="2"/>
              <a:buChar char=""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Arial"/>
                <a:ea typeface="Arial"/>
              </a:rPr>
              <a:t>Life cycle stages can be executed multiple times, in parallel, and in an overlapping manner. </a:t>
            </a:r>
            <a:endParaRPr lang="en-IN" sz="1800" b="0" strike="noStrike" spc="-1" dirty="0">
              <a:solidFill>
                <a:schemeClr val="dk1">
                  <a:lumMod val="65000"/>
                  <a:lumOff val="35000"/>
                </a:schemeClr>
              </a:solidFill>
              <a:latin typeface="Arial"/>
            </a:endParaRPr>
          </a:p>
          <a:p>
            <a:pPr marL="457200" indent="-342900">
              <a:lnSpc>
                <a:spcPct val="115000"/>
              </a:lnSpc>
              <a:spcAft>
                <a:spcPts val="601"/>
              </a:spcAft>
              <a:buClr>
                <a:srgbClr val="036FA5"/>
              </a:buClr>
              <a:buFont typeface="Wingdings" charset="2"/>
              <a:buChar char=""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Arial"/>
                <a:ea typeface="Arial"/>
              </a:rPr>
              <a:t>Decision Gates are introduced between the life cycle stages</a:t>
            </a:r>
            <a:endParaRPr lang="en-IN" sz="1800" b="0" strike="noStrike" spc="-1" dirty="0">
              <a:solidFill>
                <a:schemeClr val="dk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48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A03F75-0ED2-47E1-A0EA-D6EF21BDFFC4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26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9" name="Google Shape;336;p45"/>
          <p:cNvPicPr/>
          <p:nvPr/>
        </p:nvPicPr>
        <p:blipFill>
          <a:blip r:embed="rId3"/>
          <a:srcRect l="6452" t="21239" r="1854"/>
          <a:stretch/>
        </p:blipFill>
        <p:spPr>
          <a:xfrm>
            <a:off x="486458" y="1997780"/>
            <a:ext cx="8087006" cy="98454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278438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0" dur="500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IN" sz="2800" b="1" strike="noStrike" spc="-1">
                <a:solidFill>
                  <a:schemeClr val="dk1"/>
                </a:solidFill>
                <a:latin typeface="Arial"/>
                <a:ea typeface="Arial"/>
              </a:rPr>
              <a:t>Life Cycle Models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311760" y="905760"/>
            <a:ext cx="8520120" cy="38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114480" indent="0">
              <a:lnSpc>
                <a:spcPct val="115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Arial"/>
                <a:ea typeface="Arial"/>
              </a:rPr>
              <a:t>The framework within which the individual life cycle stages and transitions between them are planned and implemented 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719280" lvl="1" indent="-270000">
              <a:lnSpc>
                <a:spcPct val="2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2"/>
                </a:solidFill>
                <a:latin typeface="Arial"/>
                <a:ea typeface="Arial"/>
              </a:rPr>
              <a:t>Waterfall</a:t>
            </a:r>
          </a:p>
          <a:p>
            <a:pPr marL="719280" lvl="1" indent="-270000">
              <a:lnSpc>
                <a:spcPct val="2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600" spc="-1" dirty="0">
                <a:solidFill>
                  <a:schemeClr val="dk2"/>
                </a:solidFill>
              </a:rPr>
              <a:t>DevOps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719280" lvl="1" indent="-270000">
              <a:lnSpc>
                <a:spcPct val="2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2"/>
                </a:solidFill>
                <a:latin typeface="Arial"/>
                <a:ea typeface="Arial"/>
              </a:rPr>
              <a:t>V model (Sequential)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719280" lvl="1" indent="-270000">
              <a:lnSpc>
                <a:spcPct val="2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2"/>
                </a:solidFill>
                <a:latin typeface="Arial"/>
                <a:ea typeface="Arial"/>
              </a:rPr>
              <a:t>Incremental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719280" lvl="1" indent="-270000">
              <a:lnSpc>
                <a:spcPct val="2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2"/>
                </a:solidFill>
                <a:latin typeface="Arial"/>
                <a:ea typeface="Arial"/>
              </a:rPr>
              <a:t>Evolutionary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51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4C50F67-1693-42F6-B78E-703EBBF4559D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27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Num" idx="52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E95400B-7465-40B5-887E-81B6FBCF2732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28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TextBox 5"/>
          <p:cNvSpPr/>
          <p:nvPr/>
        </p:nvSpPr>
        <p:spPr>
          <a:xfrm>
            <a:off x="7795800" y="4514760"/>
            <a:ext cx="133812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Image Source: Vecteezy</a:t>
            </a:r>
            <a:endParaRPr lang="en-IN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Picture 6"/>
          <p:cNvPicPr/>
          <p:nvPr/>
        </p:nvPicPr>
        <p:blipFill>
          <a:blip r:embed="rId2"/>
          <a:srcRect l="3409" t="17386"/>
          <a:stretch/>
        </p:blipFill>
        <p:spPr>
          <a:xfrm>
            <a:off x="163440" y="375840"/>
            <a:ext cx="8831880" cy="4248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0726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7CD5AD-1B70-F4BF-3EAE-D62F8FB4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DevOps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48F085C-D6EF-90F0-30AB-087C45AD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E117E-5B40-C9E5-1008-CAA9BC4B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19" y="1217086"/>
            <a:ext cx="6385169" cy="32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8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r>
              <a:rPr lang="en"/>
              <a:t>What is a System?</a:t>
            </a:r>
            <a:endParaRPr lang="en-IN"/>
          </a:p>
        </p:txBody>
      </p:sp>
      <p:sp>
        <p:nvSpPr>
          <p:cNvPr id="157" name="PlaceHolder 2"/>
          <p:cNvSpPr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fld id="{56AB17FE-4C98-4C9F-AA8B-D3CAC079DEBB}" type="slidenum">
              <a:rPr lang="en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68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Engineering V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59964-4E1A-FD40-9838-264B4464FDE3}"/>
              </a:ext>
            </a:extLst>
          </p:cNvPr>
          <p:cNvSpPr txBox="1"/>
          <p:nvPr/>
        </p:nvSpPr>
        <p:spPr>
          <a:xfrm>
            <a:off x="7794540" y="4555495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/>
              <a:t>Image source: USDOT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2B017-55DD-4A4A-97C6-6D146C04E3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5245" y="1117156"/>
            <a:ext cx="6406938" cy="35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Num" idx="54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A6E24D4-6F29-45D5-9705-5C5A5E027BD0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31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5" name="Picture 3"/>
          <p:cNvPicPr/>
          <p:nvPr/>
        </p:nvPicPr>
        <p:blipFill>
          <a:blip r:embed="rId2"/>
          <a:stretch/>
        </p:blipFill>
        <p:spPr>
          <a:xfrm>
            <a:off x="1652760" y="245520"/>
            <a:ext cx="5846760" cy="4352040"/>
          </a:xfrm>
          <a:prstGeom prst="rect">
            <a:avLst/>
          </a:prstGeom>
          <a:ln w="0">
            <a:noFill/>
          </a:ln>
        </p:spPr>
      </p:pic>
      <p:sp>
        <p:nvSpPr>
          <p:cNvPr id="326" name="TextBox 4"/>
          <p:cNvSpPr/>
          <p:nvPr/>
        </p:nvSpPr>
        <p:spPr>
          <a:xfrm>
            <a:off x="6242040" y="4537080"/>
            <a:ext cx="293004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Source: INCOSE Systems Engineering Handbook, 5</a:t>
            </a:r>
            <a:r>
              <a:rPr lang="en-US" sz="800" b="0" i="1" strike="noStrike" spc="-1" baseline="30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lang="en-US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 edition</a:t>
            </a:r>
            <a:endParaRPr lang="en-IN" sz="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40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1B427-BD7D-F544-A18D-AB5BA7459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8"/>
          <a:stretch/>
        </p:blipFill>
        <p:spPr>
          <a:xfrm>
            <a:off x="1800225" y="1062268"/>
            <a:ext cx="5286375" cy="3337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BE9EA-59A8-A345-9AA0-6E6CBFEF48DA}"/>
              </a:ext>
            </a:extLst>
          </p:cNvPr>
          <p:cNvSpPr txBox="1"/>
          <p:nvPr/>
        </p:nvSpPr>
        <p:spPr>
          <a:xfrm>
            <a:off x="6987672" y="4474598"/>
            <a:ext cx="22365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Times" pitchFamily="2" charset="0"/>
              </a:rPr>
              <a:t>Source: INCOSE Systems Engineering Handbook 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AF8F7-96AB-F243-9C1F-8356674E04D5}"/>
              </a:ext>
            </a:extLst>
          </p:cNvPr>
          <p:cNvSpPr txBox="1"/>
          <p:nvPr/>
        </p:nvSpPr>
        <p:spPr>
          <a:xfrm>
            <a:off x="2383676" y="4310723"/>
            <a:ext cx="8996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2F7A9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06358-39CE-E84E-AC3F-3B884A5F9CC8}"/>
              </a:ext>
            </a:extLst>
          </p:cNvPr>
          <p:cNvSpPr txBox="1"/>
          <p:nvPr/>
        </p:nvSpPr>
        <p:spPr>
          <a:xfrm>
            <a:off x="5388392" y="4308630"/>
            <a:ext cx="14366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93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D9C9-BB2D-7A4E-AC11-4BFF31352CC1}"/>
              </a:ext>
            </a:extLst>
          </p:cNvPr>
          <p:cNvSpPr txBox="1"/>
          <p:nvPr/>
        </p:nvSpPr>
        <p:spPr>
          <a:xfrm>
            <a:off x="4028200" y="4308630"/>
            <a:ext cx="883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CEE990-09E7-7245-B1F5-27A6B1A7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Engineering Lifecycle Processes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3AA4D2A-4B83-79CE-8EF9-9FFDC39A5171}"/>
              </a:ext>
            </a:extLst>
          </p:cNvPr>
          <p:cNvSpPr/>
          <p:nvPr/>
        </p:nvSpPr>
        <p:spPr>
          <a:xfrm>
            <a:off x="1362974" y="1987088"/>
            <a:ext cx="552912" cy="212648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4D9DD2-2930-A3EB-D245-29E1178A4621}"/>
              </a:ext>
            </a:extLst>
          </p:cNvPr>
          <p:cNvSpPr/>
          <p:nvPr/>
        </p:nvSpPr>
        <p:spPr>
          <a:xfrm>
            <a:off x="1368724" y="2329266"/>
            <a:ext cx="552912" cy="212648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5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803-FFE7-6942-96A8-89989A65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BDCBF-9271-BD47-A484-D53CE06E5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54F93-36E3-6A4A-B823-CE70C722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34" y="1058026"/>
            <a:ext cx="6745245" cy="3517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37E21-7BBD-9A40-AED3-F8B07E5D914D}"/>
              </a:ext>
            </a:extLst>
          </p:cNvPr>
          <p:cNvSpPr txBox="1"/>
          <p:nvPr/>
        </p:nvSpPr>
        <p:spPr>
          <a:xfrm>
            <a:off x="7136450" y="4508125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Lockheed Martin Corporation</a:t>
            </a:r>
          </a:p>
        </p:txBody>
      </p:sp>
    </p:spTree>
    <p:extLst>
      <p:ext uri="{BB962C8B-B14F-4D97-AF65-F5344CB8AC3E}">
        <p14:creationId xmlns:p14="http://schemas.microsoft.com/office/powerpoint/2010/main" val="527393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11AF536-320C-4F4F-A610-EB0ECDA2719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8" y="565696"/>
            <a:ext cx="7343949" cy="3885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995" y="4451497"/>
            <a:ext cx="677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	</a:t>
            </a:r>
            <a:r>
              <a:rPr lang="en-IN" sz="1200" i="1"/>
              <a:t>image source: Invensity</a:t>
            </a:r>
            <a:endParaRPr lang="en-IN" sz="1200"/>
          </a:p>
        </p:txBody>
      </p:sp>
      <p:sp>
        <p:nvSpPr>
          <p:cNvPr id="7" name="Rectangle 6"/>
          <p:cNvSpPr/>
          <p:nvPr/>
        </p:nvSpPr>
        <p:spPr>
          <a:xfrm>
            <a:off x="216196" y="84396"/>
            <a:ext cx="6595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IN" sz="2000" b="1">
                <a:solidFill>
                  <a:schemeClr val="dk1"/>
                </a:solidFill>
              </a:rPr>
              <a:t>Automotive SPICE process reference model </a:t>
            </a:r>
            <a:endParaRPr lang="en-US" sz="20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1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>
                <a:solidFill>
                  <a:schemeClr val="dk1"/>
                </a:solidFill>
                <a:latin typeface="Arial"/>
                <a:ea typeface="Arial"/>
              </a:rPr>
              <a:t>SE Case Study – Therac-25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Google Shape;515;p64"/>
          <p:cNvSpPr/>
          <p:nvPr/>
        </p:nvSpPr>
        <p:spPr>
          <a:xfrm>
            <a:off x="4726800" y="3954240"/>
            <a:ext cx="3120120" cy="39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Source: Wikipedia</a:t>
            </a:r>
            <a:endParaRPr lang="en-IN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4"/>
          <p:cNvPicPr/>
          <p:nvPr/>
        </p:nvPicPr>
        <p:blipFill>
          <a:blip r:embed="rId2"/>
          <a:stretch/>
        </p:blipFill>
        <p:spPr>
          <a:xfrm>
            <a:off x="2602080" y="1167480"/>
            <a:ext cx="3945600" cy="2982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80582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F7C827-CE8B-3683-8C29-56C54D9A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0714D-8431-B260-672C-106FB74CD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3D8D42-589F-7FED-7265-783719E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15" y="920667"/>
            <a:ext cx="3851793" cy="3135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93BB4-944F-24CC-A183-2BECEE56CDD7}"/>
              </a:ext>
            </a:extLst>
          </p:cNvPr>
          <p:cNvSpPr txBox="1"/>
          <p:nvPr/>
        </p:nvSpPr>
        <p:spPr>
          <a:xfrm>
            <a:off x="2258878" y="4270344"/>
            <a:ext cx="4626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hlinkClick r:id="rId4"/>
              </a:rPr>
              <a:t>https://tinyurl.com/Bosch-Hyd-Dec2024</a:t>
            </a:r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147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11760" y="321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IN" sz="2800" b="1" strike="noStrike" spc="-1">
                <a:solidFill>
                  <a:schemeClr val="dk1"/>
                </a:solidFill>
                <a:latin typeface="Arial"/>
                <a:ea typeface="Arial"/>
              </a:rPr>
              <a:t>Exercise 1.1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311760" y="894977"/>
            <a:ext cx="8427970" cy="37310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152280"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IN" sz="1800" b="0" i="1" strike="noStrike" spc="-1" dirty="0">
                <a:solidFill>
                  <a:schemeClr val="dk2"/>
                </a:solidFill>
                <a:latin typeface="Arial"/>
                <a:ea typeface="Arial"/>
              </a:rPr>
              <a:t>Read “</a:t>
            </a:r>
            <a:r>
              <a:rPr lang="en-IN" sz="1800" b="1" i="1" strike="noStrike" spc="-1" dirty="0">
                <a:solidFill>
                  <a:schemeClr val="dk2"/>
                </a:solidFill>
                <a:latin typeface="Arial"/>
                <a:ea typeface="Arial"/>
              </a:rPr>
              <a:t>SE_CaseStudy_Therac25</a:t>
            </a:r>
            <a:r>
              <a:rPr lang="en-IN" sz="1800" b="0" i="1" strike="noStrike" spc="-1" dirty="0">
                <a:solidFill>
                  <a:schemeClr val="dk2"/>
                </a:solidFill>
                <a:latin typeface="Arial"/>
                <a:ea typeface="Arial"/>
              </a:rPr>
              <a:t>”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52280" indent="0">
              <a:lnSpc>
                <a:spcPct val="115000"/>
              </a:lnSpc>
              <a:buNone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97A7"/>
              </a:buClr>
              <a:buSzPct val="120000"/>
              <a:buFont typeface="+mj-lt"/>
              <a:buAutoNum type="arabicPeriod"/>
              <a:tabLst>
                <a:tab pos="0" algn="l"/>
              </a:tabLst>
            </a:pPr>
            <a:r>
              <a:rPr lang="en-IN" sz="1800" b="0" strike="noStrike" spc="-1" dirty="0">
                <a:solidFill>
                  <a:schemeClr val="dk2"/>
                </a:solidFill>
                <a:latin typeface="Arial"/>
                <a:ea typeface="Arial"/>
              </a:rPr>
              <a:t>What life cycle stages can you identify?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97A7"/>
              </a:buClr>
              <a:buSzPct val="120000"/>
              <a:buFont typeface="+mj-lt"/>
              <a:buAutoNum type="arabicPeriod"/>
              <a:tabLst>
                <a:tab pos="0" algn="l"/>
              </a:tabLst>
            </a:pPr>
            <a:r>
              <a:rPr lang="en-IN" sz="1800" b="0" strike="noStrike" spc="-1" dirty="0">
                <a:solidFill>
                  <a:schemeClr val="dk2"/>
                </a:solidFill>
                <a:latin typeface="Arial"/>
                <a:ea typeface="Arial"/>
              </a:rPr>
              <a:t>Which stages were done well? Which not so well? 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97A7"/>
              </a:buClr>
              <a:buSzPct val="120000"/>
              <a:buFont typeface="+mj-lt"/>
              <a:buAutoNum type="arabicPeriod"/>
              <a:tabLst>
                <a:tab pos="0" algn="l"/>
              </a:tabLst>
            </a:pPr>
            <a:r>
              <a:rPr lang="en-IN" sz="1800" b="0" strike="noStrike" spc="-1" dirty="0">
                <a:solidFill>
                  <a:schemeClr val="dk2"/>
                </a:solidFill>
                <a:latin typeface="Arial"/>
                <a:ea typeface="Arial"/>
              </a:rPr>
              <a:t>How does this case study relate to your work?</a:t>
            </a: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56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" sz="9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1C020C-1547-4165-A612-F7D667D71001}" type="slidenum">
              <a:rPr lang="en" sz="900" b="0" strike="noStrike" spc="-1">
                <a:solidFill>
                  <a:schemeClr val="dk2"/>
                </a:solidFill>
                <a:latin typeface="Arial"/>
                <a:ea typeface="Arial"/>
              </a:rPr>
              <a:t>37</a:t>
            </a:fld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5" name="Google Shape;336;p45"/>
          <p:cNvPicPr/>
          <p:nvPr/>
        </p:nvPicPr>
        <p:blipFill>
          <a:blip r:embed="rId3"/>
          <a:srcRect l="6152" t="20721" r="1569" b="-1141"/>
          <a:stretch/>
        </p:blipFill>
        <p:spPr>
          <a:xfrm>
            <a:off x="764311" y="3394834"/>
            <a:ext cx="7980861" cy="9944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452527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E3C9DA-9C33-B388-127A-B55320C3977A}"/>
              </a:ext>
            </a:extLst>
          </p:cNvPr>
          <p:cNvGraphicFramePr/>
          <p:nvPr/>
        </p:nvGraphicFramePr>
        <p:xfrm>
          <a:off x="2847592" y="660722"/>
          <a:ext cx="3448813" cy="205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F50B984-0790-7609-CB33-226B257F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68598-18A0-5AF5-6FDE-4FCFE015D2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38</a:t>
            </a:fld>
            <a:endParaRPr lang="en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1BC85E-71AF-E0A5-0EA2-BCBEF3578931}"/>
              </a:ext>
            </a:extLst>
          </p:cNvPr>
          <p:cNvGraphicFramePr/>
          <p:nvPr/>
        </p:nvGraphicFramePr>
        <p:xfrm>
          <a:off x="2847593" y="1498922"/>
          <a:ext cx="3448813" cy="205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EE13C12-17BB-8218-5910-7BC4FC81856D}"/>
              </a:ext>
            </a:extLst>
          </p:cNvPr>
          <p:cNvGraphicFramePr/>
          <p:nvPr/>
        </p:nvGraphicFramePr>
        <p:xfrm>
          <a:off x="2847593" y="2355410"/>
          <a:ext cx="3448813" cy="205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9F09034-49AF-E1E4-1941-7EC761473D14}"/>
              </a:ext>
            </a:extLst>
          </p:cNvPr>
          <p:cNvSpPr/>
          <p:nvPr/>
        </p:nvSpPr>
        <p:spPr>
          <a:xfrm>
            <a:off x="4065139" y="1780599"/>
            <a:ext cx="1014984" cy="5093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of Interest</a:t>
            </a:r>
          </a:p>
        </p:txBody>
      </p:sp>
    </p:spTree>
    <p:extLst>
      <p:ext uri="{BB962C8B-B14F-4D97-AF65-F5344CB8AC3E}">
        <p14:creationId xmlns:p14="http://schemas.microsoft.com/office/powerpoint/2010/main" val="97628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2" grpId="0">
        <p:bldAsOne/>
      </p:bldGraphic>
      <p:bldGraphic spid="13" grpId="0">
        <p:bldAsOne/>
      </p:bldGraphic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26781167-8F6F-738C-35A0-E248D32F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>
            <a:extLst>
              <a:ext uri="{FF2B5EF4-FFF2-40B4-BE49-F238E27FC236}">
                <a16:creationId xmlns:a16="http://schemas.microsoft.com/office/drawing/2014/main" id="{6F50A4E5-FCE1-60E2-0AA3-41F01F757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D73B214-BD5B-9A9D-42B8-14E35ADC3C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87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B95-6171-964C-A305-7E0FB0804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Google Shape;504;p63">
            <a:extLst>
              <a:ext uri="{FF2B5EF4-FFF2-40B4-BE49-F238E27FC236}">
                <a16:creationId xmlns:a16="http://schemas.microsoft.com/office/drawing/2014/main" id="{41E55F58-8A60-3645-8FDC-DE59024E2C52}"/>
              </a:ext>
            </a:extLst>
          </p:cNvPr>
          <p:cNvSpPr txBox="1">
            <a:spLocks/>
          </p:cNvSpPr>
          <p:nvPr/>
        </p:nvSpPr>
        <p:spPr>
          <a:xfrm>
            <a:off x="1108043" y="621164"/>
            <a:ext cx="6943411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IN" sz="3200"/>
              <a:t>What were some “</a:t>
            </a:r>
            <a:r>
              <a:rPr lang="en-IN" sz="3200" b="1"/>
              <a:t>systems</a:t>
            </a:r>
            <a:r>
              <a:rPr lang="en-IN" sz="3200"/>
              <a:t>” that you were first familiar with? </a:t>
            </a:r>
          </a:p>
        </p:txBody>
      </p:sp>
    </p:spTree>
    <p:extLst>
      <p:ext uri="{BB962C8B-B14F-4D97-AF65-F5344CB8AC3E}">
        <p14:creationId xmlns:p14="http://schemas.microsoft.com/office/powerpoint/2010/main" val="795302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65689" y="228224"/>
            <a:ext cx="447901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“If I had an hour to solve a problem, I’d spend 55 minutes thinking about the problem and 5 minutes thinking about solutions.”</a:t>
            </a:r>
            <a:endParaRPr sz="2000" i="1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lang="en" sz="2000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Albert Einstein</a:t>
            </a:r>
            <a:endParaRPr sz="2000" b="1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 descr="A person with white hair and a mustache&#10;&#10;Description automatically generated">
            <a:extLst>
              <a:ext uri="{FF2B5EF4-FFF2-40B4-BE49-F238E27FC236}">
                <a16:creationId xmlns:a16="http://schemas.microsoft.com/office/drawing/2014/main" id="{3AF1E905-4A07-7177-7ECC-A2498ED9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75" y="1046999"/>
            <a:ext cx="2044316" cy="21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6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8338222-906B-8835-4741-AB2AAE6C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“Problem”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5D75CD-DF4F-8933-A5CE-1AE315E55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Establishing and understanding the problem, is the first step for performing systems engineering</a:t>
            </a:r>
          </a:p>
          <a:p>
            <a:endParaRPr lang="en-IN"/>
          </a:p>
          <a:p>
            <a:r>
              <a:rPr lang="en-IN"/>
              <a:t>The problem establishes the need and context for an engineered solution</a:t>
            </a:r>
            <a:br>
              <a:rPr lang="en-IN"/>
            </a:br>
            <a:endParaRPr lang="en-IN"/>
          </a:p>
          <a:p>
            <a:r>
              <a:rPr lang="en-IN"/>
              <a:t>A problem can be defined internally (by an organization) or externally (that an organization may respond to)</a:t>
            </a:r>
            <a:br>
              <a:rPr lang="en-IN"/>
            </a:br>
            <a:endParaRPr lang="en-IN"/>
          </a:p>
          <a:p>
            <a:r>
              <a:rPr lang="en-IN"/>
              <a:t>Good understanding of the problem is essential to developing an effective solution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F8771-2EF5-3791-4338-67EF06962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542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5CD64-7393-9A25-C858-F22F865B6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0" name="Picture 39" descr="A person in a suit with a stack of folders&#10;&#10;Description automatically generated">
            <a:extLst>
              <a:ext uri="{FF2B5EF4-FFF2-40B4-BE49-F238E27FC236}">
                <a16:creationId xmlns:a16="http://schemas.microsoft.com/office/drawing/2014/main" id="{1242D9FB-3BFC-F14F-46A2-ED53024E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471491"/>
            <a:ext cx="7524751" cy="41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Greenfield and Brownfield Projects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7022-D564-6048-9C72-934615B34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D71DE-D569-304E-B754-FC8CA20C3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54"/>
          <a:stretch/>
        </p:blipFill>
        <p:spPr>
          <a:xfrm>
            <a:off x="4572000" y="563137"/>
            <a:ext cx="3398881" cy="1662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D95D9-3C76-C449-BB77-36A470A5F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2" b="7358"/>
          <a:stretch/>
        </p:blipFill>
        <p:spPr>
          <a:xfrm>
            <a:off x="2397318" y="2314157"/>
            <a:ext cx="4349363" cy="236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617F3-3777-0547-94E6-E8BF4D10D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0"/>
          <a:stretch/>
        </p:blipFill>
        <p:spPr>
          <a:xfrm>
            <a:off x="1173119" y="563137"/>
            <a:ext cx="3401861" cy="16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Greenfield vs Brownfield Projects</a:t>
            </a:r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IN"/>
              <a:t>Today's systems often include existing elements. It is rare to find a true "greenfield" system, in which the developers can specify and implement all new elements from scratch. </a:t>
            </a:r>
          </a:p>
          <a:p>
            <a:pPr marL="114300" lvl="0" indent="0">
              <a:buNone/>
            </a:pPr>
            <a:endParaRPr lang="en-IN"/>
          </a:p>
          <a:p>
            <a:pPr lvl="0"/>
            <a:r>
              <a:rPr lang="en-IN"/>
              <a:t>"Brownfield" systems, wherein legacy elements constrain the system structure, capabilities, technology choices, and other aspects of implementation, are much more typical (Boehm 2009).</a:t>
            </a:r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4005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6745A4-C3EA-36DB-9088-3AE26A76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Discussion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5DD5D-524F-23F2-52BE-1E7E688E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27431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IN" dirty="0"/>
              <a:t>What are some examples of Greenfield and brownfield projects in your context?</a:t>
            </a:r>
            <a:br>
              <a:rPr lang="en-IN" dirty="0"/>
            </a:br>
            <a:endParaRPr lang="en-IN" sz="800" dirty="0"/>
          </a:p>
          <a:p>
            <a:pPr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IN" dirty="0"/>
              <a:t>How are requirements managed in these two cases?</a:t>
            </a:r>
            <a:br>
              <a:rPr lang="en-IN" dirty="0"/>
            </a:br>
            <a:endParaRPr lang="en-IN" sz="800" dirty="0"/>
          </a:p>
          <a:p>
            <a:pPr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IN" dirty="0"/>
              <a:t>What are some common challenges of Product Development in these two cases?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AFE9-52D0-CFDA-29BE-1EDAE3EC72D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386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622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Engineering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0575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0BFE-3A12-1D42-A682-3F4832D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“Requirements”?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E384C-9A3B-DC4F-A82C-BF64EB77A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Criteria to be met</a:t>
            </a:r>
          </a:p>
          <a:p>
            <a:endParaRPr lang="en-IN" dirty="0"/>
          </a:p>
          <a:p>
            <a:r>
              <a:rPr lang="en-IN" dirty="0"/>
              <a:t>Documented needs of what a particular product or service should be or do</a:t>
            </a:r>
          </a:p>
          <a:p>
            <a:endParaRPr lang="en-IN" dirty="0"/>
          </a:p>
          <a:p>
            <a:r>
              <a:rPr lang="en-IN" dirty="0"/>
              <a:t>“To-Do” list for the project / development team</a:t>
            </a:r>
          </a:p>
          <a:p>
            <a:endParaRPr lang="en-IN" dirty="0"/>
          </a:p>
          <a:p>
            <a:r>
              <a:rPr lang="en-IN" dirty="0"/>
              <a:t>Desired attributes of a system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DCFB9-01A0-ED4B-BC7D-C0DE12FE29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7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2793-1530-7738-F779-E130BC26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EC335-3047-B567-D62D-1BB913B2A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093692"/>
            <a:ext cx="8520600" cy="3416400"/>
          </a:xfrm>
        </p:spPr>
        <p:txBody>
          <a:bodyPr/>
          <a:lstStyle/>
          <a:p>
            <a:r>
              <a:rPr lang="en-US" sz="1600"/>
              <a:t>Every requirement represents an </a:t>
            </a:r>
            <a:r>
              <a:rPr lang="en-US" sz="1600">
                <a:highlight>
                  <a:srgbClr val="FFFF00"/>
                </a:highlight>
              </a:rPr>
              <a:t>engineering decision as to what the </a:t>
            </a:r>
            <a:r>
              <a:rPr lang="en-US" sz="1600" err="1">
                <a:highlight>
                  <a:srgbClr val="FFFF00"/>
                </a:highlight>
              </a:rPr>
              <a:t>SoI</a:t>
            </a:r>
            <a:r>
              <a:rPr lang="en-US" sz="1600">
                <a:highlight>
                  <a:srgbClr val="FFFF00"/>
                </a:highlight>
              </a:rPr>
              <a:t> must do, </a:t>
            </a:r>
            <a:r>
              <a:rPr lang="en-US" sz="1600"/>
              <a:t>or a </a:t>
            </a:r>
            <a:r>
              <a:rPr lang="en-US" sz="1600">
                <a:highlight>
                  <a:srgbClr val="FFFF00"/>
                </a:highlight>
              </a:rPr>
              <a:t>quality the system must have</a:t>
            </a:r>
            <a:r>
              <a:rPr lang="en-US" sz="1600"/>
              <a:t>, to meet the needs from which they were transformed. </a:t>
            </a:r>
          </a:p>
          <a:p>
            <a:endParaRPr lang="en-US" sz="1600"/>
          </a:p>
          <a:p>
            <a:r>
              <a:rPr lang="en-US" sz="1600"/>
              <a:t>Determination of what the system must do to meet a need is through a process of detailed requirement analysis, which can include the development and use of models, simulations, and prototypes.</a:t>
            </a:r>
          </a:p>
          <a:p>
            <a:pPr marL="114300" indent="0">
              <a:buNone/>
            </a:pPr>
            <a:endParaRPr lang="en-US" sz="1600"/>
          </a:p>
          <a:p>
            <a:r>
              <a:rPr lang="en-US" sz="1600"/>
              <a:t>A requirement statement is the result of a </a:t>
            </a:r>
            <a:r>
              <a:rPr lang="en-US" sz="1600">
                <a:highlight>
                  <a:srgbClr val="FFFF00"/>
                </a:highlight>
              </a:rPr>
              <a:t>"formal transformation of one or more needs or parent requirements into an agreed-to obligation </a:t>
            </a:r>
            <a:r>
              <a:rPr lang="en-US" sz="1600"/>
              <a:t>for an entity to perform some </a:t>
            </a:r>
            <a:r>
              <a:rPr lang="en-US" sz="1600">
                <a:hlinkClick r:id="rId2" tooltip="Function (glossa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en-US" sz="1600"/>
              <a:t> or possess some quality within specified constraints with acceptable risk." (INCOSE NRM 2022). </a:t>
            </a:r>
          </a:p>
          <a:p>
            <a:pPr marL="114300" indent="0">
              <a:buNone/>
            </a:pPr>
            <a:endParaRPr lang="en-IN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DA7E-A167-AD58-9767-2736B41DBF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4162F-16A7-207A-BC50-76E4EF23118E}"/>
              </a:ext>
            </a:extLst>
          </p:cNvPr>
          <p:cNvSpPr txBox="1"/>
          <p:nvPr/>
        </p:nvSpPr>
        <p:spPr>
          <a:xfrm>
            <a:off x="7453616" y="4363145"/>
            <a:ext cx="15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SEBOK WIKI</a:t>
            </a:r>
          </a:p>
        </p:txBody>
      </p:sp>
    </p:spTree>
    <p:extLst>
      <p:ext uri="{BB962C8B-B14F-4D97-AF65-F5344CB8AC3E}">
        <p14:creationId xmlns:p14="http://schemas.microsoft.com/office/powerpoint/2010/main" val="284450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C5CE-63B6-6F47-A734-683088CC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Familiar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C0593-EE21-7942-A189-280D7826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1" y="2822549"/>
            <a:ext cx="990680" cy="1486599"/>
          </a:xfrm>
          <a:prstGeom prst="rect">
            <a:avLst/>
          </a:prstGeom>
        </p:spPr>
      </p:pic>
      <p:pic>
        <p:nvPicPr>
          <p:cNvPr id="7" name="Picture 6" descr="A poster of a human body&#10;&#10;Description automatically generated">
            <a:extLst>
              <a:ext uri="{FF2B5EF4-FFF2-40B4-BE49-F238E27FC236}">
                <a16:creationId xmlns:a16="http://schemas.microsoft.com/office/drawing/2014/main" id="{FC927D65-20F1-FE8F-3819-2FF0AFE9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18" y="894356"/>
            <a:ext cx="2810055" cy="3742057"/>
          </a:xfrm>
          <a:prstGeom prst="rect">
            <a:avLst/>
          </a:prstGeom>
        </p:spPr>
      </p:pic>
      <p:pic>
        <p:nvPicPr>
          <p:cNvPr id="13" name="Picture 12" descr="A group of cartoon images of trees and mountains&#10;&#10;Description automatically generated">
            <a:extLst>
              <a:ext uri="{FF2B5EF4-FFF2-40B4-BE49-F238E27FC236}">
                <a16:creationId xmlns:a16="http://schemas.microsoft.com/office/drawing/2014/main" id="{BDFDD5F7-B4CE-D4C1-02CA-B06B16BCD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389" y="1020460"/>
            <a:ext cx="2757849" cy="1551290"/>
          </a:xfrm>
          <a:prstGeom prst="rect">
            <a:avLst/>
          </a:prstGeom>
        </p:spPr>
      </p:pic>
      <p:pic>
        <p:nvPicPr>
          <p:cNvPr id="15" name="Picture 14" descr="A group of planets in space&#10;&#10;Description automatically generated">
            <a:extLst>
              <a:ext uri="{FF2B5EF4-FFF2-40B4-BE49-F238E27FC236}">
                <a16:creationId xmlns:a16="http://schemas.microsoft.com/office/drawing/2014/main" id="{FDE53E62-564C-EB60-D062-F261AD82F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088" y="1020460"/>
            <a:ext cx="2326481" cy="1551290"/>
          </a:xfrm>
          <a:prstGeom prst="rect">
            <a:avLst/>
          </a:prstGeom>
        </p:spPr>
      </p:pic>
      <p:pic>
        <p:nvPicPr>
          <p:cNvPr id="17" name="Picture 16" descr="A computer with a monitor and keyboard&#10;&#10;Description automatically generated">
            <a:extLst>
              <a:ext uri="{FF2B5EF4-FFF2-40B4-BE49-F238E27FC236}">
                <a16:creationId xmlns:a16="http://schemas.microsoft.com/office/drawing/2014/main" id="{1A1A80CA-519F-9D6A-B963-28A2F7980E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050" b="15673"/>
          <a:stretch/>
        </p:blipFill>
        <p:spPr>
          <a:xfrm>
            <a:off x="3391816" y="2868425"/>
            <a:ext cx="2145884" cy="1486599"/>
          </a:xfrm>
          <a:prstGeom prst="rect">
            <a:avLst/>
          </a:prstGeom>
        </p:spPr>
      </p:pic>
      <p:pic>
        <p:nvPicPr>
          <p:cNvPr id="19" name="Picture 18" descr="A black and silver stereo system&#10;&#10;Description automatically generated">
            <a:extLst>
              <a:ext uri="{FF2B5EF4-FFF2-40B4-BE49-F238E27FC236}">
                <a16:creationId xmlns:a16="http://schemas.microsoft.com/office/drawing/2014/main" id="{CC1D56DD-0218-2AB1-51AA-C3CC8EAB5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942" y="3009119"/>
            <a:ext cx="1908991" cy="12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7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B95-6171-964C-A305-7E0FB0804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Google Shape;504;p63">
            <a:extLst>
              <a:ext uri="{FF2B5EF4-FFF2-40B4-BE49-F238E27FC236}">
                <a16:creationId xmlns:a16="http://schemas.microsoft.com/office/drawing/2014/main" id="{41E55F58-8A60-3645-8FDC-DE59024E2C52}"/>
              </a:ext>
            </a:extLst>
          </p:cNvPr>
          <p:cNvSpPr txBox="1">
            <a:spLocks/>
          </p:cNvSpPr>
          <p:nvPr/>
        </p:nvSpPr>
        <p:spPr>
          <a:xfrm>
            <a:off x="1108920" y="714152"/>
            <a:ext cx="6943411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IN" sz="3200" b="1"/>
              <a:t>Why</a:t>
            </a:r>
            <a:r>
              <a:rPr lang="en-IN" sz="3200"/>
              <a:t> do we need Requirements? </a:t>
            </a:r>
          </a:p>
        </p:txBody>
      </p:sp>
    </p:spTree>
    <p:extLst>
      <p:ext uri="{BB962C8B-B14F-4D97-AF65-F5344CB8AC3E}">
        <p14:creationId xmlns:p14="http://schemas.microsoft.com/office/powerpoint/2010/main" val="109190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490961C-4BA0-8E46-8B35-695871C3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 </a:t>
            </a:r>
          </a:p>
        </p:txBody>
      </p:sp>
      <p:sp>
        <p:nvSpPr>
          <p:cNvPr id="46082" name="Content Placeholder 10">
            <a:extLst>
              <a:ext uri="{FF2B5EF4-FFF2-40B4-BE49-F238E27FC236}">
                <a16:creationId xmlns:a16="http://schemas.microsoft.com/office/drawing/2014/main" id="{B526F439-ECB4-E849-A8A7-87E8F693C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Requirements are vital</a:t>
            </a:r>
            <a:br>
              <a:rPr lang="en-US" altLang="en-US"/>
            </a:br>
            <a:endParaRPr lang="en-US" altLang="en-US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Missing requirements have a cascading effect on the entire lifecycle of the project </a:t>
            </a:r>
            <a:br>
              <a:rPr lang="en-US" altLang="en-US"/>
            </a:br>
            <a:endParaRPr lang="en-US" altLang="en-US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Most requirements errors will NOT be discovered during design</a:t>
            </a:r>
            <a:br>
              <a:rPr lang="en-US" altLang="en-US"/>
            </a:br>
            <a:endParaRPr lang="en-US" altLang="en-US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519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9D1AB-42CE-2BCC-CDDB-2B96104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5105"/>
            <a:ext cx="8520600" cy="572700"/>
          </a:xfrm>
        </p:spPr>
        <p:txBody>
          <a:bodyPr/>
          <a:lstStyle/>
          <a:p>
            <a:r>
              <a:rPr lang="en-IN"/>
              <a:t>Requirements Rework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91D8B-C9CD-6D4B-82C8-B87150C7D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AC959-7FFF-E43B-4AA9-B196F52B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3" y="1102186"/>
            <a:ext cx="4158912" cy="3232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E85C6-AC45-7E8E-4D8A-092EFA8B1116}"/>
              </a:ext>
            </a:extLst>
          </p:cNvPr>
          <p:cNvSpPr txBox="1"/>
          <p:nvPr/>
        </p:nvSpPr>
        <p:spPr>
          <a:xfrm>
            <a:off x="4572000" y="1017725"/>
            <a:ext cx="447232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Errors, detected late in the maintenance phase can cost up to 200 times more than detected early in Requirement Analysis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than 40% of development budget can be consumed by poor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41% of projects fail to deliver the expected business value and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49% of projects overrun original estimates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Being late to market by 6 months or more will cost organizations 33% of the 5-year ROI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AB851-258C-E5F3-D824-DE7FD9913301}"/>
              </a:ext>
            </a:extLst>
          </p:cNvPr>
          <p:cNvSpPr txBox="1"/>
          <p:nvPr/>
        </p:nvSpPr>
        <p:spPr>
          <a:xfrm>
            <a:off x="1919166" y="4503748"/>
            <a:ext cx="460957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u="sng">
                <a:hlinkClick r:id="rId4"/>
              </a:rPr>
              <a:t>https://mgtechsoft.com/blog/complete-guide-on-digital-requirements-management/</a:t>
            </a:r>
            <a:endParaRPr lang="en-US" sz="900" u="sng"/>
          </a:p>
        </p:txBody>
      </p:sp>
    </p:spTree>
    <p:extLst>
      <p:ext uri="{BB962C8B-B14F-4D97-AF65-F5344CB8AC3E}">
        <p14:creationId xmlns:p14="http://schemas.microsoft.com/office/powerpoint/2010/main" val="2088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5CF919-F1DD-5747-9F3D-0CD76D6B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Requirements Engineering in the early lifecycle stages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A2031-9886-F247-948A-C4BF4FFC4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7DBE94-3DEA-7845-A807-C81FCA5B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8948" y="1172204"/>
            <a:ext cx="4457860" cy="3376941"/>
          </a:xfrm>
          <a:prstGeom prst="rect">
            <a:avLst/>
          </a:prstGeom>
          <a:noFill/>
          <a:ln w="38100" cap="sq">
            <a:solidFill>
              <a:srgbClr val="00336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8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27BA374-9067-8634-4631-595D9167D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</p:spPr>
        <p:txBody>
          <a:bodyPr/>
          <a:lstStyle/>
          <a:p>
            <a:r>
              <a:rPr lang="en-US"/>
              <a:t>SE Processes – ISO/IEC/IEEE 15288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78AB8-6B76-72F1-5496-CD3AED6E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2" b="9343"/>
          <a:stretch/>
        </p:blipFill>
        <p:spPr>
          <a:xfrm>
            <a:off x="1173479" y="744297"/>
            <a:ext cx="6723018" cy="392690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5391C76-3909-1FB8-520B-5F7CE1A01C90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83A5635-AE45-4D2D-97F8-9C6CD2A6C3F7}" type="slidenum">
              <a:rPr lang="en-US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EF5E027-D988-B643-0154-A4DC4ABFE5E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54</a:t>
            </a:fld>
            <a:endParaRPr lang="e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88A1BA-6001-5F71-67A5-928FEE3A8EF8}"/>
              </a:ext>
            </a:extLst>
          </p:cNvPr>
          <p:cNvSpPr/>
          <p:nvPr/>
        </p:nvSpPr>
        <p:spPr>
          <a:xfrm>
            <a:off x="2261020" y="2298167"/>
            <a:ext cx="1742746" cy="1678985"/>
          </a:xfrm>
          <a:custGeom>
            <a:avLst/>
            <a:gdLst>
              <a:gd name="connsiteX0" fmla="*/ 0 w 1642714"/>
              <a:gd name="connsiteY0" fmla="*/ 0 h 1612414"/>
              <a:gd name="connsiteX1" fmla="*/ 1137765 w 1642714"/>
              <a:gd name="connsiteY1" fmla="*/ 0 h 1612414"/>
              <a:gd name="connsiteX2" fmla="*/ 1137765 w 1642714"/>
              <a:gd name="connsiteY2" fmla="*/ 941074 h 1612414"/>
              <a:gd name="connsiteX3" fmla="*/ 1642714 w 1642714"/>
              <a:gd name="connsiteY3" fmla="*/ 941074 h 1612414"/>
              <a:gd name="connsiteX4" fmla="*/ 1642714 w 1642714"/>
              <a:gd name="connsiteY4" fmla="*/ 1612414 h 1612414"/>
              <a:gd name="connsiteX5" fmla="*/ 926316 w 1642714"/>
              <a:gd name="connsiteY5" fmla="*/ 1612414 h 1612414"/>
              <a:gd name="connsiteX6" fmla="*/ 926316 w 1642714"/>
              <a:gd name="connsiteY6" fmla="*/ 1074943 h 1612414"/>
              <a:gd name="connsiteX7" fmla="*/ 0 w 1642714"/>
              <a:gd name="connsiteY7" fmla="*/ 1074943 h 161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2714" h="1612414">
                <a:moveTo>
                  <a:pt x="0" y="0"/>
                </a:moveTo>
                <a:lnTo>
                  <a:pt x="1137765" y="0"/>
                </a:lnTo>
                <a:lnTo>
                  <a:pt x="1137765" y="941074"/>
                </a:lnTo>
                <a:lnTo>
                  <a:pt x="1642714" y="941074"/>
                </a:lnTo>
                <a:lnTo>
                  <a:pt x="1642714" y="1612414"/>
                </a:lnTo>
                <a:lnTo>
                  <a:pt x="926316" y="1612414"/>
                </a:lnTo>
                <a:lnTo>
                  <a:pt x="926316" y="1074943"/>
                </a:lnTo>
                <a:lnTo>
                  <a:pt x="0" y="1074943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9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6107-3A60-A248-AF8C-11059151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Engineering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53BB6-EBA2-A64C-9584-F3F4FB2C9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en-US"/>
              <a:t>Requirements Elicitation</a:t>
            </a:r>
          </a:p>
          <a:p>
            <a:pPr>
              <a:buFont typeface="+mj-lt"/>
              <a:buAutoNum type="arabicPeriod"/>
            </a:pPr>
            <a:endParaRPr lang="en-US" altLang="en-US"/>
          </a:p>
          <a:p>
            <a:pPr>
              <a:buFont typeface="+mj-lt"/>
              <a:buAutoNum type="arabicPeriod"/>
            </a:pPr>
            <a:r>
              <a:rPr lang="en-US" altLang="en-US"/>
              <a:t>Requirements Analysis</a:t>
            </a:r>
          </a:p>
          <a:p>
            <a:pPr>
              <a:buFont typeface="+mj-lt"/>
              <a:buAutoNum type="arabicPeriod"/>
            </a:pPr>
            <a:endParaRPr lang="en-US" altLang="en-US"/>
          </a:p>
          <a:p>
            <a:pPr>
              <a:buFont typeface="+mj-lt"/>
              <a:buAutoNum type="arabicPeriod"/>
            </a:pPr>
            <a:r>
              <a:rPr lang="en-US" altLang="en-US"/>
              <a:t>Requirements Communication</a:t>
            </a:r>
          </a:p>
          <a:p>
            <a:pPr>
              <a:buFont typeface="+mj-lt"/>
              <a:buAutoNum type="arabicPeriod"/>
            </a:pPr>
            <a:endParaRPr lang="en-US" altLang="en-US"/>
          </a:p>
          <a:p>
            <a:pPr>
              <a:buFont typeface="+mj-lt"/>
              <a:buAutoNum type="arabicPeriod"/>
            </a:pPr>
            <a:r>
              <a:rPr lang="en-US" altLang="en-US"/>
              <a:t>Requirements Management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 marL="114300" indent="0">
              <a:buNone/>
            </a:pPr>
            <a:r>
              <a:rPr lang="en-US" altLang="en-US"/>
              <a:t>Requirements process is applicable at every level of system development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55A0A-E0E3-9448-90BE-EB73FBC30B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2F9CC242-3B63-C1CE-E006-E88A5F6D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/>
              <a:t>System Definition and Requirements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056032-3FF0-D309-0C42-311BCBCE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00" y="1231110"/>
            <a:ext cx="8520600" cy="325912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5DE1FC3-3CDD-7874-66F3-1A402F227E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AEC92-C225-BFBD-B356-2CF6ADC90776}"/>
              </a:ext>
            </a:extLst>
          </p:cNvPr>
          <p:cNvSpPr txBox="1"/>
          <p:nvPr/>
        </p:nvSpPr>
        <p:spPr>
          <a:xfrm>
            <a:off x="7576458" y="4436865"/>
            <a:ext cx="15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SEBOK WIKI</a:t>
            </a:r>
          </a:p>
        </p:txBody>
      </p:sp>
    </p:spTree>
    <p:extLst>
      <p:ext uri="{BB962C8B-B14F-4D97-AF65-F5344CB8AC3E}">
        <p14:creationId xmlns:p14="http://schemas.microsoft.com/office/powerpoint/2010/main" val="4113993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3C02CE-82E8-484A-C54F-E82D324C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Requirements at each level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E97DE60-EB72-FBFA-8D06-1C20205AAE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57</a:t>
            </a:fld>
            <a:endParaRPr lang="en"/>
          </a:p>
        </p:txBody>
      </p:sp>
      <p:pic>
        <p:nvPicPr>
          <p:cNvPr id="3078" name="Picture 6" descr="Vee model of the systems engineering process.&#10;Figure reproduced from Forsberg et al. (2005) with permission of Wiley. Copyright ©2005 by John Wiley &amp; Sons, Inc">
            <a:extLst>
              <a:ext uri="{FF2B5EF4-FFF2-40B4-BE49-F238E27FC236}">
                <a16:creationId xmlns:a16="http://schemas.microsoft.com/office/drawing/2014/main" id="{D47EE7E8-1F7F-4F8B-8092-00CC50B8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978005"/>
            <a:ext cx="5484019" cy="37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49F7D-C9CA-F447-6268-2522E7874B3F}"/>
              </a:ext>
            </a:extLst>
          </p:cNvPr>
          <p:cNvSpPr txBox="1"/>
          <p:nvPr/>
        </p:nvSpPr>
        <p:spPr>
          <a:xfrm>
            <a:off x="110837" y="4269404"/>
            <a:ext cx="2279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Vee model of the systems engineering process. Figure reproduced from Forsberg et al. (2005) with permission of Wiley. Copyright ©2005 by John Wiley &amp; Sons, Inc</a:t>
            </a:r>
          </a:p>
        </p:txBody>
      </p:sp>
    </p:spTree>
    <p:extLst>
      <p:ext uri="{BB962C8B-B14F-4D97-AF65-F5344CB8AC3E}">
        <p14:creationId xmlns:p14="http://schemas.microsoft.com/office/powerpoint/2010/main" val="63573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3C02CE-82E8-484A-C54F-E82D324C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Requirements at each level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E97DE60-EB72-FBFA-8D06-1C20205AAE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58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72F9-3D82-9ED3-2AA9-9355885F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9" y="1088480"/>
            <a:ext cx="5582123" cy="36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46F85F-B363-2609-D391-8DC7DA9BAB62}"/>
              </a:ext>
            </a:extLst>
          </p:cNvPr>
          <p:cNvSpPr txBox="1"/>
          <p:nvPr/>
        </p:nvSpPr>
        <p:spPr>
          <a:xfrm>
            <a:off x="7576458" y="4436865"/>
            <a:ext cx="15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SEBOK WIKI</a:t>
            </a:r>
          </a:p>
        </p:txBody>
      </p:sp>
    </p:spTree>
    <p:extLst>
      <p:ext uri="{BB962C8B-B14F-4D97-AF65-F5344CB8AC3E}">
        <p14:creationId xmlns:p14="http://schemas.microsoft.com/office/powerpoint/2010/main" val="3532761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DF76-973A-240D-11F3-C848C4B9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are Requirements Textual?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5A654-3F0E-F2D9-5ED6-639A8155E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IN"/>
              <a:t>Not everyone can interpret/understand non-textual representations</a:t>
            </a:r>
          </a:p>
          <a:p>
            <a:pPr>
              <a:lnSpc>
                <a:spcPct val="130000"/>
              </a:lnSpc>
            </a:pPr>
            <a:r>
              <a:rPr lang="en-IN"/>
              <a:t>Diagrammatic or model representation will have to be supported by detailed textual statements and descriptions to be understood unambiguously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IN"/>
              <a:t>Structured natural language with rules reduces ambiguity in textual statements</a:t>
            </a:r>
          </a:p>
          <a:p>
            <a:pPr>
              <a:lnSpc>
                <a:spcPct val="130000"/>
              </a:lnSpc>
            </a:pPr>
            <a:r>
              <a:rPr lang="en-IN"/>
              <a:t>Textual representations are universal – can express non-functional requirements, qualities, regulations, and standards</a:t>
            </a:r>
          </a:p>
          <a:p>
            <a:pPr>
              <a:lnSpc>
                <a:spcPct val="130000"/>
              </a:lnSpc>
            </a:pPr>
            <a:r>
              <a:rPr lang="en-IN"/>
              <a:t>Textual representations are accessible to everyone (no tools, licenses, etc.)</a:t>
            </a:r>
          </a:p>
          <a:p>
            <a:pPr>
              <a:lnSpc>
                <a:spcPct val="130000"/>
              </a:lnSpc>
            </a:pPr>
            <a:r>
              <a:rPr lang="en-IN"/>
              <a:t>Attributes can be easily used to manage textual requirements</a:t>
            </a:r>
          </a:p>
          <a:p>
            <a:pPr>
              <a:lnSpc>
                <a:spcPct val="130000"/>
              </a:lnSpc>
            </a:pPr>
            <a:r>
              <a:rPr lang="en-IN"/>
              <a:t>More easily understood in a formal agreement involving non-technical stakeholders</a:t>
            </a:r>
          </a:p>
          <a:p>
            <a:pPr>
              <a:lnSpc>
                <a:spcPct val="130000"/>
              </a:lnSpc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5B45F-093A-C4F6-BD75-DAE8D0082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712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B95-6171-964C-A305-7E0FB0804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504;p63">
            <a:extLst>
              <a:ext uri="{FF2B5EF4-FFF2-40B4-BE49-F238E27FC236}">
                <a16:creationId xmlns:a16="http://schemas.microsoft.com/office/drawing/2014/main" id="{41E55F58-8A60-3645-8FDC-DE59024E2C52}"/>
              </a:ext>
            </a:extLst>
          </p:cNvPr>
          <p:cNvSpPr txBox="1">
            <a:spLocks/>
          </p:cNvSpPr>
          <p:nvPr/>
        </p:nvSpPr>
        <p:spPr>
          <a:xfrm>
            <a:off x="1100294" y="1060076"/>
            <a:ext cx="6943411" cy="137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IN" sz="3200" dirty="0"/>
              <a:t>Identify “</a:t>
            </a:r>
            <a:r>
              <a:rPr lang="en-IN" sz="3200" b="1" dirty="0"/>
              <a:t>systems</a:t>
            </a:r>
            <a:r>
              <a:rPr lang="en-IN" sz="3200" dirty="0"/>
              <a:t>” in this room</a:t>
            </a:r>
          </a:p>
        </p:txBody>
      </p:sp>
      <p:sp>
        <p:nvSpPr>
          <p:cNvPr id="2" name="Google Shape;504;p63">
            <a:extLst>
              <a:ext uri="{FF2B5EF4-FFF2-40B4-BE49-F238E27FC236}">
                <a16:creationId xmlns:a16="http://schemas.microsoft.com/office/drawing/2014/main" id="{039B1D17-8F97-06A2-C882-B5CEC806D731}"/>
              </a:ext>
            </a:extLst>
          </p:cNvPr>
          <p:cNvSpPr txBox="1">
            <a:spLocks/>
          </p:cNvSpPr>
          <p:nvPr/>
        </p:nvSpPr>
        <p:spPr>
          <a:xfrm>
            <a:off x="761965" y="2392052"/>
            <a:ext cx="7623083" cy="137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IN" sz="3200" dirty="0"/>
              <a:t>What qualifies these to be  “</a:t>
            </a:r>
            <a:r>
              <a:rPr lang="en-IN" sz="3200" b="1" dirty="0"/>
              <a:t>systems</a:t>
            </a:r>
            <a:r>
              <a:rPr lang="en-IN" sz="3200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340663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12" name="Google Shape;612;p76"/>
          <p:cNvSpPr/>
          <p:nvPr/>
        </p:nvSpPr>
        <p:spPr>
          <a:xfrm>
            <a:off x="1528266" y="1773467"/>
            <a:ext cx="6084784" cy="1593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3177EE"/>
                    </a:gs>
                    <a:gs pos="100000">
                      <a:srgbClr val="113D8A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cifico"/>
              </a:rPr>
              <a:t>The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321656"/>
            <a:ext cx="85206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/>
              <a:t>A System</a:t>
            </a:r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905737"/>
            <a:ext cx="8520600" cy="383368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/>
              <a:t>is</a:t>
            </a:r>
            <a:br>
              <a:rPr lang="en-US"/>
            </a:br>
            <a:endParaRPr lang="en-US"/>
          </a:p>
          <a:p>
            <a:r>
              <a:rPr lang="en-US"/>
              <a:t>a set of elements in interaction. </a:t>
            </a:r>
            <a:br>
              <a:rPr lang="en-US"/>
            </a:br>
            <a:r>
              <a:rPr lang="en-US" i="1"/>
              <a:t>(von </a:t>
            </a:r>
            <a:r>
              <a:rPr lang="en-US" i="1" err="1"/>
              <a:t>Bertalanffy</a:t>
            </a:r>
            <a:r>
              <a:rPr lang="en-US" i="1"/>
              <a:t> 1968)</a:t>
            </a:r>
            <a:br>
              <a:rPr lang="en-US" i="1"/>
            </a:br>
            <a:endParaRPr lang="en-US" i="1"/>
          </a:p>
          <a:p>
            <a:r>
              <a:rPr lang="en-US"/>
              <a:t>an arrangement of parts or elements that together exhibit </a:t>
            </a:r>
            <a:r>
              <a:rPr lang="en-US" err="1"/>
              <a:t>behaviour</a:t>
            </a:r>
            <a:r>
              <a:rPr lang="en-US"/>
              <a:t> or meaning that the individual constituents do not. </a:t>
            </a:r>
            <a:br>
              <a:rPr lang="en-US"/>
            </a:br>
            <a:r>
              <a:rPr lang="en-US" i="1"/>
              <a:t>(INCOSE, ISO/IEC/IEEE 15288) </a:t>
            </a:r>
          </a:p>
          <a:p>
            <a:pPr lvl="0"/>
            <a:endParaRPr lang="en-US"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321656"/>
            <a:ext cx="85206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/>
              <a:t>An Engineered System</a:t>
            </a:r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905737"/>
            <a:ext cx="8520600" cy="383368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/>
              <a:t>is</a:t>
            </a:r>
            <a:br>
              <a:rPr lang="en-US"/>
            </a:br>
            <a:endParaRPr lang="en-US"/>
          </a:p>
          <a:p>
            <a:r>
              <a:rPr lang="en-US"/>
              <a:t>a system designed or adapted to interact with an anticipated operational environment to achieve one or more intended purposes while complying with applicable constraints. </a:t>
            </a:r>
            <a:br>
              <a:rPr lang="en-US"/>
            </a:br>
            <a:r>
              <a:rPr lang="en-US" i="1"/>
              <a:t>(INCOSE) </a:t>
            </a:r>
          </a:p>
          <a:p>
            <a:pPr lvl="0"/>
            <a:endParaRPr lang="en-US"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97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IN"/>
              <a:t>An Engineered System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4165050" cy="3416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lnSpc>
                <a:spcPct val="105000"/>
              </a:lnSpc>
              <a:buNone/>
            </a:pPr>
            <a:r>
              <a:rPr lang="en-US" sz="1500"/>
              <a:t>has</a:t>
            </a:r>
          </a:p>
          <a:p>
            <a:pPr>
              <a:lnSpc>
                <a:spcPct val="105000"/>
              </a:lnSpc>
            </a:pPr>
            <a:r>
              <a:rPr lang="en-US" sz="1500"/>
              <a:t>a structure (system elements, attributes, hierarchy)</a:t>
            </a:r>
          </a:p>
          <a:p>
            <a:pPr>
              <a:lnSpc>
                <a:spcPct val="105000"/>
              </a:lnSpc>
            </a:pPr>
            <a:r>
              <a:rPr lang="en-US" sz="1500"/>
              <a:t>an intended </a:t>
            </a:r>
            <a:r>
              <a:rPr lang="en-US" sz="1500" err="1"/>
              <a:t>behaviour</a:t>
            </a:r>
            <a:r>
              <a:rPr lang="en-US" sz="1500"/>
              <a:t> (function, state) </a:t>
            </a:r>
          </a:p>
          <a:p>
            <a:pPr>
              <a:lnSpc>
                <a:spcPct val="105000"/>
              </a:lnSpc>
            </a:pPr>
            <a:r>
              <a:rPr lang="en-US" sz="1500"/>
              <a:t>a boundary (physical or conceptual; static or dynamic)</a:t>
            </a:r>
          </a:p>
          <a:p>
            <a:pPr>
              <a:lnSpc>
                <a:spcPct val="105000"/>
              </a:lnSpc>
            </a:pPr>
            <a:r>
              <a:rPr lang="en-US" sz="1500"/>
              <a:t>a life /  lifecycle</a:t>
            </a:r>
          </a:p>
          <a:p>
            <a:pPr>
              <a:lnSpc>
                <a:spcPct val="105000"/>
              </a:lnSpc>
            </a:pPr>
            <a:r>
              <a:rPr lang="en-US" sz="1500"/>
              <a:t>a context or environment within which it exists and operates </a:t>
            </a:r>
            <a:br>
              <a:rPr lang="en-US" sz="1500"/>
            </a:br>
            <a:r>
              <a:rPr lang="en-US" sz="1500"/>
              <a:t>(operating environment)</a:t>
            </a:r>
          </a:p>
        </p:txBody>
      </p:sp>
      <p:pic>
        <p:nvPicPr>
          <p:cNvPr id="1026" name="Picture 2" descr="Bosch plans to cut jobs in India over the next four years - Overdrive">
            <a:extLst>
              <a:ext uri="{FF2B5EF4-FFF2-40B4-BE49-F238E27FC236}">
                <a16:creationId xmlns:a16="http://schemas.microsoft.com/office/drawing/2014/main" id="{EB851DD7-E512-0B18-344C-C5ADF944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6469" b="1"/>
          <a:stretch/>
        </p:blipFill>
        <p:spPr bwMode="auto">
          <a:xfrm>
            <a:off x="4667250" y="1152475"/>
            <a:ext cx="416505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45" name="Google Shape;145;p26" hidden="1"/>
          <p:cNvSpPr txBox="1"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600"/>
              </a:spcAft>
            </a:pPr>
            <a:fld id="{00000000-1234-1234-1234-123412341234}" type="slidenum">
              <a:rPr lang="en"/>
              <a:pPr lvl="0">
                <a:spcAft>
                  <a:spcPts val="600"/>
                </a:spcAft>
              </a:pPr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heme1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7E3E12E-2EDA-1545-AC29-9722C7BC4805}" vid="{68D7B608-62FF-0D47-A2C5-4332E49FDC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9b2c49-ddf7-48b6-8ff3-8e6617a13f17">
      <Terms xmlns="http://schemas.microsoft.com/office/infopath/2007/PartnerControls"/>
    </lcf76f155ced4ddcb4097134ff3c332f>
    <TaxCatchAll xmlns="b72f03f6-b631-4817-81ea-f374ff65b4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A1A0680E8C0649A31F3C04008601F3" ma:contentTypeVersion="17" ma:contentTypeDescription="Create a new document." ma:contentTypeScope="" ma:versionID="2da7b9dfd4d52744a43cc4afd7086d41">
  <xsd:schema xmlns:xsd="http://www.w3.org/2001/XMLSchema" xmlns:xs="http://www.w3.org/2001/XMLSchema" xmlns:p="http://schemas.microsoft.com/office/2006/metadata/properties" xmlns:ns2="1b9b2c49-ddf7-48b6-8ff3-8e6617a13f17" xmlns:ns3="b72f03f6-b631-4817-81ea-f374ff65b457" targetNamespace="http://schemas.microsoft.com/office/2006/metadata/properties" ma:root="true" ma:fieldsID="6746b0c471513f8dff2f8747c83adcd8" ns2:_="" ns3:_="">
    <xsd:import namespace="1b9b2c49-ddf7-48b6-8ff3-8e6617a13f17"/>
    <xsd:import namespace="b72f03f6-b631-4817-81ea-f374ff65b4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b2c49-ddf7-48b6-8ff3-8e6617a13f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431afaf-e7ca-4b76-b0d7-fad59336b6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f03f6-b631-4817-81ea-f374ff65b4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d3b9100-17f4-4c73-af34-9baa84be1912}" ma:internalName="TaxCatchAll" ma:showField="CatchAllData" ma:web="b72f03f6-b631-4817-81ea-f374ff65b4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E0C6A9-D328-4F00-9A91-37B24B30185D}">
  <ds:schemaRefs>
    <ds:schemaRef ds:uri="1b9b2c49-ddf7-48b6-8ff3-8e6617a13f17"/>
    <ds:schemaRef ds:uri="b72f03f6-b631-4817-81ea-f374ff65b45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898E48-9657-44AC-8148-6A01147D3125}">
  <ds:schemaRefs>
    <ds:schemaRef ds:uri="1b9b2c49-ddf7-48b6-8ff3-8e6617a13f17"/>
    <ds:schemaRef ds:uri="b72f03f6-b631-4817-81ea-f374ff65b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28A4CF-498D-43CA-B615-D3A08CC919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255</TotalTime>
  <Words>1623</Words>
  <Application>Microsoft Office PowerPoint</Application>
  <PresentationFormat>On-screen Show (16:9)</PresentationFormat>
  <Paragraphs>282</Paragraphs>
  <Slides>60</Slides>
  <Notes>26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Georgia</vt:lpstr>
      <vt:lpstr>Open Sans</vt:lpstr>
      <vt:lpstr>Pacifico</vt:lpstr>
      <vt:lpstr>Roboto</vt:lpstr>
      <vt:lpstr>Tahoma</vt:lpstr>
      <vt:lpstr>Times</vt:lpstr>
      <vt:lpstr>Times New Roman</vt:lpstr>
      <vt:lpstr>Verdana</vt:lpstr>
      <vt:lpstr>Wingdings</vt:lpstr>
      <vt:lpstr>1_Theme1</vt:lpstr>
      <vt:lpstr>Requirements Engineering Overview</vt:lpstr>
      <vt:lpstr>Outline</vt:lpstr>
      <vt:lpstr>What is a System?</vt:lpstr>
      <vt:lpstr>PowerPoint Presentation</vt:lpstr>
      <vt:lpstr>Familiar Systems</vt:lpstr>
      <vt:lpstr>PowerPoint Presentation</vt:lpstr>
      <vt:lpstr>A System</vt:lpstr>
      <vt:lpstr>An Engineered System</vt:lpstr>
      <vt:lpstr>An Engineered System</vt:lpstr>
      <vt:lpstr>Automotive Engineered Systems</vt:lpstr>
      <vt:lpstr>The Need for Systems Engineering</vt:lpstr>
      <vt:lpstr>Challenges in Current Landscape</vt:lpstr>
      <vt:lpstr>What’s the Difference?</vt:lpstr>
      <vt:lpstr>New Cars</vt:lpstr>
      <vt:lpstr>New Concept Car</vt:lpstr>
      <vt:lpstr>Today's Complex System </vt:lpstr>
      <vt:lpstr>Complexity of Automotive Systems Overtime</vt:lpstr>
      <vt:lpstr>Global Automotive Trends</vt:lpstr>
      <vt:lpstr>What is Systems Engineering?</vt:lpstr>
      <vt:lpstr>PowerPoint Presentation</vt:lpstr>
      <vt:lpstr>“Systems Engineering focuses on ensuring the pieces fit and work together to accomplish the objectives of the whole, across the system’s lifecycle.”</vt:lpstr>
      <vt:lpstr>Systems Engineering</vt:lpstr>
      <vt:lpstr>How SE benefits</vt:lpstr>
      <vt:lpstr>Systems Engineering Impact</vt:lpstr>
      <vt:lpstr>System Life Cycle</vt:lpstr>
      <vt:lpstr>Life Cycle Stages</vt:lpstr>
      <vt:lpstr>Life Cycle Models</vt:lpstr>
      <vt:lpstr>PowerPoint Presentation</vt:lpstr>
      <vt:lpstr>DevOps</vt:lpstr>
      <vt:lpstr>Systems Engineering V</vt:lpstr>
      <vt:lpstr>PowerPoint Presentation</vt:lpstr>
      <vt:lpstr>Systems Engineering Lifecycle Processes</vt:lpstr>
      <vt:lpstr>SE Process</vt:lpstr>
      <vt:lpstr>PowerPoint Presentation</vt:lpstr>
      <vt:lpstr>SE Case Study – Therac-25</vt:lpstr>
      <vt:lpstr>Team Formation</vt:lpstr>
      <vt:lpstr>Exercise 1.1</vt:lpstr>
      <vt:lpstr>System of Interest</vt:lpstr>
      <vt:lpstr>Understanding the Problem</vt:lpstr>
      <vt:lpstr>“If I had an hour to solve a problem, I’d spend 55 minutes thinking about the problem and 5 minutes thinking about solutions.” Albert Einstein</vt:lpstr>
      <vt:lpstr>The “Problem”</vt:lpstr>
      <vt:lpstr>PowerPoint Presentation</vt:lpstr>
      <vt:lpstr>Greenfield and Brownfield Projects</vt:lpstr>
      <vt:lpstr>PowerPoint Presentation</vt:lpstr>
      <vt:lpstr>Greenfield vs Brownfield Projects</vt:lpstr>
      <vt:lpstr>Discussion</vt:lpstr>
      <vt:lpstr>Requirements Engineering</vt:lpstr>
      <vt:lpstr>What are “Requirements”?</vt:lpstr>
      <vt:lpstr>Requirement</vt:lpstr>
      <vt:lpstr>PowerPoint Presentation</vt:lpstr>
      <vt:lpstr>Requirements </vt:lpstr>
      <vt:lpstr>Requirements Rework Impact</vt:lpstr>
      <vt:lpstr>Importance of Requirements Engineering in the early lifecycle stages</vt:lpstr>
      <vt:lpstr>SE Processes – ISO/IEC/IEEE 15288</vt:lpstr>
      <vt:lpstr>Requirements Engineering Process</vt:lpstr>
      <vt:lpstr>System Definition and Requirements</vt:lpstr>
      <vt:lpstr>Requirements at each level</vt:lpstr>
      <vt:lpstr>Requirements at each level</vt:lpstr>
      <vt:lpstr>Why are Requirements Textual?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Engineering Overview</dc:title>
  <cp:lastModifiedBy>Deva Henry</cp:lastModifiedBy>
  <cp:revision>13</cp:revision>
  <dcterms:modified xsi:type="dcterms:W3CDTF">2024-12-04T07:15:53Z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0x010100B1A1A0680E8C0649A31F3C04008601F3</vt:lpwstr>
  </property>
  <property fmtid="{D5CDD505-2E9C-101B-9397-08002B2CF9AE}" pid="3" name="MediaServiceImageTags">
    <vt:lpwstr/>
  </property>
</Properties>
</file>